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06" r:id="rId1"/>
  </p:sldMasterIdLst>
  <p:notesMasterIdLst>
    <p:notesMasterId r:id="rId8"/>
  </p:notesMasterIdLst>
  <p:sldIdLst>
    <p:sldId id="320" r:id="rId2"/>
    <p:sldId id="321" r:id="rId3"/>
    <p:sldId id="322" r:id="rId4"/>
    <p:sldId id="324" r:id="rId5"/>
    <p:sldId id="326" r:id="rId6"/>
    <p:sldId id="327" r:id="rId7"/>
  </p:sldIdLst>
  <p:sldSz cx="12192000" cy="6858000"/>
  <p:notesSz cx="6858000" cy="9144000"/>
  <p:defaultTextStyle>
    <a:defPPr>
      <a:defRPr lang="en-CA"/>
    </a:defPPr>
    <a:lvl1pPr algn="l" rtl="0" eaLnBrk="0" fontAlgn="base" hangingPunct="0">
      <a:spcBef>
        <a:spcPct val="0"/>
      </a:spcBef>
      <a:spcAft>
        <a:spcPct val="0"/>
      </a:spcAft>
      <a:defRPr sz="4000" kern="12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457200" algn="l" rtl="0" eaLnBrk="0" fontAlgn="base" hangingPunct="0">
      <a:spcBef>
        <a:spcPct val="0"/>
      </a:spcBef>
      <a:spcAft>
        <a:spcPct val="0"/>
      </a:spcAft>
      <a:defRPr sz="4000" kern="12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marL="914400" algn="l" rtl="0" eaLnBrk="0" fontAlgn="base" hangingPunct="0">
      <a:spcBef>
        <a:spcPct val="0"/>
      </a:spcBef>
      <a:spcAft>
        <a:spcPct val="0"/>
      </a:spcAft>
      <a:defRPr sz="4000" kern="12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marL="1371600" algn="l" rtl="0" eaLnBrk="0" fontAlgn="base" hangingPunct="0">
      <a:spcBef>
        <a:spcPct val="0"/>
      </a:spcBef>
      <a:spcAft>
        <a:spcPct val="0"/>
      </a:spcAft>
      <a:defRPr sz="4000" kern="12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defRPr>
    </a:lvl4pPr>
    <a:lvl5pPr marL="1828800" algn="l" rtl="0" eaLnBrk="0" fontAlgn="base" hangingPunct="0">
      <a:spcBef>
        <a:spcPct val="0"/>
      </a:spcBef>
      <a:spcAft>
        <a:spcPct val="0"/>
      </a:spcAft>
      <a:defRPr sz="4000" kern="12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defRPr>
    </a:lvl5pPr>
    <a:lvl6pPr marL="2286000" algn="l" defTabSz="914400" rtl="0" eaLnBrk="1" latinLnBrk="0" hangingPunct="1">
      <a:defRPr sz="4000" kern="12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defRPr>
    </a:lvl6pPr>
    <a:lvl7pPr marL="2743200" algn="l" defTabSz="914400" rtl="0" eaLnBrk="1" latinLnBrk="0" hangingPunct="1">
      <a:defRPr sz="4000" kern="12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defRPr>
    </a:lvl7pPr>
    <a:lvl8pPr marL="3200400" algn="l" defTabSz="914400" rtl="0" eaLnBrk="1" latinLnBrk="0" hangingPunct="1">
      <a:defRPr sz="4000" kern="12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defRPr>
    </a:lvl8pPr>
    <a:lvl9pPr marL="3657600" algn="l" defTabSz="914400" rtl="0" eaLnBrk="1" latinLnBrk="0" hangingPunct="1">
      <a:defRPr sz="4000" kern="12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3E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3AFE41-B95C-4334-AB51-0D39F51DCA7C}" v="1" dt="2019-02-01T20:38:46.479"/>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85224" autoAdjust="0"/>
  </p:normalViewPr>
  <p:slideViewPr>
    <p:cSldViewPr>
      <p:cViewPr varScale="1">
        <p:scale>
          <a:sx n="80" d="100"/>
          <a:sy n="80" d="100"/>
        </p:scale>
        <p:origin x="114"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2620"/>
    </p:cViewPr>
  </p:sorterViewPr>
  <p:notesViewPr>
    <p:cSldViewPr>
      <p:cViewPr>
        <p:scale>
          <a:sx n="90" d="100"/>
          <a:sy n="90" d="100"/>
        </p:scale>
        <p:origin x="190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hamill" userId="ef752e2adbd4807a" providerId="LiveId" clId="{EE7EAB90-CF8B-4AC1-914E-CB551B8E1D5A}"/>
    <pc:docChg chg="custSel delSld modSld">
      <pc:chgData name="stephanie hamill" userId="ef752e2adbd4807a" providerId="LiveId" clId="{EE7EAB90-CF8B-4AC1-914E-CB551B8E1D5A}" dt="2019-02-01T20:39:20.062" v="38" actId="2696"/>
      <pc:docMkLst>
        <pc:docMk/>
      </pc:docMkLst>
      <pc:sldChg chg="del">
        <pc:chgData name="stephanie hamill" userId="ef752e2adbd4807a" providerId="LiveId" clId="{EE7EAB90-CF8B-4AC1-914E-CB551B8E1D5A}" dt="2019-02-01T20:39:02.870" v="34" actId="2696"/>
        <pc:sldMkLst>
          <pc:docMk/>
          <pc:sldMk cId="0" sldId="319"/>
        </pc:sldMkLst>
      </pc:sldChg>
      <pc:sldChg chg="addSp delSp modSp">
        <pc:chgData name="stephanie hamill" userId="ef752e2adbd4807a" providerId="LiveId" clId="{EE7EAB90-CF8B-4AC1-914E-CB551B8E1D5A}" dt="2019-02-01T20:39:00.009" v="33" actId="20577"/>
        <pc:sldMkLst>
          <pc:docMk/>
          <pc:sldMk cId="0" sldId="320"/>
        </pc:sldMkLst>
        <pc:spChg chg="add del mod">
          <ac:chgData name="stephanie hamill" userId="ef752e2adbd4807a" providerId="LiveId" clId="{EE7EAB90-CF8B-4AC1-914E-CB551B8E1D5A}" dt="2019-02-01T20:38:50.068" v="2" actId="478"/>
          <ac:spMkLst>
            <pc:docMk/>
            <pc:sldMk cId="0" sldId="320"/>
            <ac:spMk id="3" creationId="{77632CF0-D07D-4340-B6A0-646F02AFDE77}"/>
          </ac:spMkLst>
        </pc:spChg>
        <pc:spChg chg="add del mod">
          <ac:chgData name="stephanie hamill" userId="ef752e2adbd4807a" providerId="LiveId" clId="{EE7EAB90-CF8B-4AC1-914E-CB551B8E1D5A}" dt="2019-02-01T20:38:51.739" v="3" actId="478"/>
          <ac:spMkLst>
            <pc:docMk/>
            <pc:sldMk cId="0" sldId="320"/>
            <ac:spMk id="5" creationId="{97036BCC-CD9E-445D-BCCC-643D5C9E91EF}"/>
          </ac:spMkLst>
        </pc:spChg>
        <pc:spChg chg="add mod">
          <ac:chgData name="stephanie hamill" userId="ef752e2adbd4807a" providerId="LiveId" clId="{EE7EAB90-CF8B-4AC1-914E-CB551B8E1D5A}" dt="2019-02-01T20:39:00.009" v="33" actId="20577"/>
          <ac:spMkLst>
            <pc:docMk/>
            <pc:sldMk cId="0" sldId="320"/>
            <ac:spMk id="8" creationId="{8D98B8A4-E27F-4AB2-A2AA-ECD834C739F6}"/>
          </ac:spMkLst>
        </pc:spChg>
        <pc:spChg chg="del">
          <ac:chgData name="stephanie hamill" userId="ef752e2adbd4807a" providerId="LiveId" clId="{EE7EAB90-CF8B-4AC1-914E-CB551B8E1D5A}" dt="2019-02-01T20:38:45.114" v="0" actId="478"/>
          <ac:spMkLst>
            <pc:docMk/>
            <pc:sldMk cId="0" sldId="320"/>
            <ac:spMk id="5122" creationId="{00000000-0000-0000-0000-000000000000}"/>
          </ac:spMkLst>
        </pc:spChg>
        <pc:spChg chg="del">
          <ac:chgData name="stephanie hamill" userId="ef752e2adbd4807a" providerId="LiveId" clId="{EE7EAB90-CF8B-4AC1-914E-CB551B8E1D5A}" dt="2019-02-01T20:38:45.114" v="0" actId="478"/>
          <ac:spMkLst>
            <pc:docMk/>
            <pc:sldMk cId="0" sldId="320"/>
            <ac:spMk id="16387" creationId="{00000000-0000-0000-0000-000000000000}"/>
          </ac:spMkLst>
        </pc:spChg>
        <pc:picChg chg="add">
          <ac:chgData name="stephanie hamill" userId="ef752e2adbd4807a" providerId="LiveId" clId="{EE7EAB90-CF8B-4AC1-914E-CB551B8E1D5A}" dt="2019-02-01T20:38:46.479" v="1"/>
          <ac:picMkLst>
            <pc:docMk/>
            <pc:sldMk cId="0" sldId="320"/>
            <ac:picMk id="9" creationId="{3E167F33-8369-4C25-A860-42267BB76E1E}"/>
          </ac:picMkLst>
        </pc:picChg>
      </pc:sldChg>
      <pc:sldChg chg="del">
        <pc:chgData name="stephanie hamill" userId="ef752e2adbd4807a" providerId="LiveId" clId="{EE7EAB90-CF8B-4AC1-914E-CB551B8E1D5A}" dt="2019-02-01T20:39:12.211" v="36" actId="2696"/>
        <pc:sldMkLst>
          <pc:docMk/>
          <pc:sldMk cId="2996345556" sldId="323"/>
        </pc:sldMkLst>
      </pc:sldChg>
      <pc:sldChg chg="del">
        <pc:chgData name="stephanie hamill" userId="ef752e2adbd4807a" providerId="LiveId" clId="{EE7EAB90-CF8B-4AC1-914E-CB551B8E1D5A}" dt="2019-02-01T20:39:18.884" v="37" actId="2696"/>
        <pc:sldMkLst>
          <pc:docMk/>
          <pc:sldMk cId="2007665768" sldId="325"/>
        </pc:sldMkLst>
      </pc:sldChg>
      <pc:sldChg chg="del">
        <pc:chgData name="stephanie hamill" userId="ef752e2adbd4807a" providerId="LiveId" clId="{EE7EAB90-CF8B-4AC1-914E-CB551B8E1D5A}" dt="2019-02-01T20:39:10.455" v="35" actId="2696"/>
        <pc:sldMkLst>
          <pc:docMk/>
          <pc:sldMk cId="1640087425" sldId="328"/>
        </pc:sldMkLst>
      </pc:sldChg>
      <pc:sldChg chg="del">
        <pc:chgData name="stephanie hamill" userId="ef752e2adbd4807a" providerId="LiveId" clId="{EE7EAB90-CF8B-4AC1-914E-CB551B8E1D5A}" dt="2019-02-01T20:39:20.062" v="38" actId="2696"/>
        <pc:sldMkLst>
          <pc:docMk/>
          <pc:sldMk cId="1343022523" sldId="32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buClrTx/>
              <a:buSzTx/>
              <a:buFontTx/>
              <a:buNone/>
              <a:defRPr sz="1200">
                <a:solidFill>
                  <a:schemeClr val="tx1"/>
                </a:solidFill>
                <a:latin typeface="Arial" pitchFamily="34" charset="0"/>
                <a:ea typeface="Arial Unicode MS" pitchFamily="34" charset="-128"/>
                <a:cs typeface="Arial" pitchFamily="34" charset="0"/>
              </a:defRPr>
            </a:lvl1pPr>
          </a:lstStyle>
          <a:p>
            <a:pPr>
              <a:defRPr/>
            </a:pPr>
            <a:endParaRPr lang="en-CA"/>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buClrTx/>
              <a:buSzTx/>
              <a:buFontTx/>
              <a:buNone/>
              <a:defRPr sz="1200">
                <a:solidFill>
                  <a:schemeClr val="tx1"/>
                </a:solidFill>
                <a:latin typeface="Arial" pitchFamily="34" charset="0"/>
                <a:ea typeface="Arial Unicode MS" pitchFamily="34" charset="-128"/>
                <a:cs typeface="Arial" pitchFamily="34" charset="0"/>
              </a:defRPr>
            </a:lvl1pPr>
          </a:lstStyle>
          <a:p>
            <a:pPr>
              <a:defRPr/>
            </a:pPr>
            <a:endParaRPr lang="en-CA"/>
          </a:p>
        </p:txBody>
      </p:sp>
      <p:sp>
        <p:nvSpPr>
          <p:cNvPr id="1536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buClrTx/>
              <a:buSzTx/>
              <a:buFontTx/>
              <a:buNone/>
              <a:defRPr sz="1200">
                <a:solidFill>
                  <a:schemeClr val="tx1"/>
                </a:solidFill>
                <a:latin typeface="Arial" pitchFamily="34" charset="0"/>
                <a:ea typeface="Arial Unicode MS" pitchFamily="34" charset="-128"/>
                <a:cs typeface="Arial" pitchFamily="34" charset="0"/>
              </a:defRPr>
            </a:lvl1pPr>
          </a:lstStyle>
          <a:p>
            <a:pPr>
              <a:defRPr/>
            </a:pPr>
            <a:endParaRPr lang="en-CA"/>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buClrTx/>
              <a:buSzTx/>
              <a:buFontTx/>
              <a:buNone/>
              <a:defRPr sz="1200">
                <a:solidFill>
                  <a:schemeClr val="tx1"/>
                </a:solidFill>
                <a:latin typeface="Arial" panose="020B0604020202020204" pitchFamily="34" charset="0"/>
                <a:cs typeface="Arial" panose="020B0604020202020204" pitchFamily="34" charset="0"/>
              </a:defRPr>
            </a:lvl1pPr>
          </a:lstStyle>
          <a:p>
            <a:pPr>
              <a:defRPr/>
            </a:pPr>
            <a:fld id="{ED37CB5E-8A69-4009-99D7-638008459139}" type="slidenum">
              <a:rPr lang="en-CA"/>
              <a:pPr>
                <a:defRPr/>
              </a:pPr>
              <a:t>‹#›</a:t>
            </a:fld>
            <a:endParaRPr lang="en-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D37CB5E-8A69-4009-99D7-638008459139}" type="slidenum">
              <a:rPr lang="en-CA" smtClean="0"/>
              <a:pPr>
                <a:defRPr/>
              </a:pPr>
              <a:t>3</a:t>
            </a:fld>
            <a:endParaRPr lang="en-CA"/>
          </a:p>
        </p:txBody>
      </p:sp>
    </p:spTree>
    <p:extLst>
      <p:ext uri="{BB962C8B-B14F-4D97-AF65-F5344CB8AC3E}">
        <p14:creationId xmlns:p14="http://schemas.microsoft.com/office/powerpoint/2010/main" val="1982041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D37CB5E-8A69-4009-99D7-638008459139}" type="slidenum">
              <a:rPr lang="en-CA" smtClean="0"/>
              <a:pPr>
                <a:defRPr/>
              </a:pPr>
              <a:t>5</a:t>
            </a:fld>
            <a:endParaRPr lang="en-CA"/>
          </a:p>
        </p:txBody>
      </p:sp>
    </p:spTree>
    <p:extLst>
      <p:ext uri="{BB962C8B-B14F-4D97-AF65-F5344CB8AC3E}">
        <p14:creationId xmlns:p14="http://schemas.microsoft.com/office/powerpoint/2010/main" val="2549682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grpSp>
        <p:nvGrpSpPr>
          <p:cNvPr id="5" name="Group 5"/>
          <p:cNvGrpSpPr>
            <a:grpSpLocks/>
          </p:cNvGrpSpPr>
          <p:nvPr/>
        </p:nvGrpSpPr>
        <p:grpSpPr bwMode="auto">
          <a:xfrm>
            <a:off x="1" y="66679"/>
            <a:ext cx="12187819" cy="6715125"/>
            <a:chOff x="55456" y="66650"/>
            <a:chExt cx="9072594" cy="6715173"/>
          </a:xfrm>
        </p:grpSpPr>
        <p:sp>
          <p:nvSpPr>
            <p:cNvPr id="6" name="Rectangle 10"/>
            <p:cNvSpPr>
              <a:spLocks noChangeArrowheads="1"/>
            </p:cNvSpPr>
            <p:nvPr userDrawn="1"/>
          </p:nvSpPr>
          <p:spPr bwMode="auto">
            <a:xfrm>
              <a:off x="77787" y="66650"/>
              <a:ext cx="8999538" cy="6715173"/>
            </a:xfrm>
            <a:prstGeom prst="rect">
              <a:avLst/>
            </a:prstGeom>
            <a:noFill/>
            <a:ln w="152400" algn="ctr">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txBody>
            <a:bodyPr lIns="92160" tIns="46080" rIns="92160" bIns="46080" anchor="ctr"/>
            <a:lstStyle/>
            <a:p>
              <a:pPr algn="ctr" defTabSz="342875" eaLnBrk="0" hangingPunct="0">
                <a:buClr>
                  <a:srgbClr val="000000"/>
                </a:buClr>
                <a:buSzPct val="100000"/>
                <a:buFont typeface="Times New Roman" pitchFamily="18" charset="0"/>
                <a:buNone/>
              </a:pPr>
              <a:endParaRPr lang="en-US" sz="1425"/>
            </a:p>
          </p:txBody>
        </p:sp>
        <p:cxnSp>
          <p:nvCxnSpPr>
            <p:cNvPr id="7" name="Straight Connector 12"/>
            <p:cNvCxnSpPr>
              <a:cxnSpLocks noChangeShapeType="1"/>
            </p:cNvCxnSpPr>
            <p:nvPr userDrawn="1"/>
          </p:nvCxnSpPr>
          <p:spPr bwMode="auto">
            <a:xfrm>
              <a:off x="55456" y="214290"/>
              <a:ext cx="9072594" cy="0"/>
            </a:xfrm>
            <a:prstGeom prst="line">
              <a:avLst/>
            </a:prstGeom>
            <a:noFill/>
            <a:ln w="152400" algn="ctr">
              <a:solidFill>
                <a:schemeClr val="bg1">
                  <a:lumMod val="65000"/>
                </a:schemeClr>
              </a:solidFill>
              <a:round/>
              <a:headEnd/>
              <a:tailEnd/>
            </a:ln>
            <a:extLst>
              <a:ext uri="{909E8E84-426E-40DD-AFC4-6F175D3DCCD1}">
                <a14:hiddenFill xmlns:a14="http://schemas.microsoft.com/office/drawing/2010/main">
                  <a:noFill/>
                </a14:hiddenFill>
              </a:ext>
            </a:extLst>
          </p:spPr>
        </p:cxnSp>
      </p:grpSp>
      <p:sp>
        <p:nvSpPr>
          <p:cNvPr id="8" name="Text Box 6"/>
          <p:cNvSpPr txBox="1">
            <a:spLocks noChangeArrowheads="1"/>
          </p:cNvSpPr>
          <p:nvPr/>
        </p:nvSpPr>
        <p:spPr bwMode="auto">
          <a:xfrm>
            <a:off x="3714757" y="6643694"/>
            <a:ext cx="5048249" cy="17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type="none" w="sm" len="sm"/>
                <a:tailEnd type="none" w="sm" len="sm"/>
              </a14:hiddenLine>
            </a:ext>
          </a:extLst>
        </p:spPr>
        <p:txBody>
          <a:bodyPr lIns="69117" tIns="34559" rIns="69117" bIns="34559">
            <a:spAutoFit/>
          </a:bodyPr>
          <a:lstStyle>
            <a:lvl1pPr marL="339725" indent="-339725" defTabSz="457200" eaLnBrk="0" hangingPunct="0">
              <a:defRPr sz="4000">
                <a:solidFill>
                  <a:schemeClr val="bg1"/>
                </a:solidFill>
                <a:latin typeface="Arial Unicode MS" pitchFamily="34" charset="-128"/>
                <a:ea typeface="Arial Unicode MS" pitchFamily="34" charset="-128"/>
                <a:cs typeface="Arial Unicode MS" pitchFamily="34" charset="-128"/>
              </a:defRPr>
            </a:lvl1pPr>
            <a:lvl2pPr marL="742950" indent="-285750" defTabSz="457200" eaLnBrk="0" hangingPunct="0">
              <a:defRPr sz="4000">
                <a:solidFill>
                  <a:schemeClr val="bg1"/>
                </a:solidFill>
                <a:latin typeface="Arial Unicode MS" pitchFamily="34" charset="-128"/>
                <a:ea typeface="Arial Unicode MS" pitchFamily="34" charset="-128"/>
                <a:cs typeface="Arial Unicode MS" pitchFamily="34" charset="-128"/>
              </a:defRPr>
            </a:lvl2pPr>
            <a:lvl3pPr marL="1143000" indent="-228600" defTabSz="457200" eaLnBrk="0" hangingPunct="0">
              <a:defRPr sz="4000">
                <a:solidFill>
                  <a:schemeClr val="bg1"/>
                </a:solidFill>
                <a:latin typeface="Arial Unicode MS" pitchFamily="34" charset="-128"/>
                <a:ea typeface="Arial Unicode MS" pitchFamily="34" charset="-128"/>
                <a:cs typeface="Arial Unicode MS" pitchFamily="34" charset="-128"/>
              </a:defRPr>
            </a:lvl3pPr>
            <a:lvl4pPr marL="1600200" indent="-228600" defTabSz="457200" eaLnBrk="0" hangingPunct="0">
              <a:defRPr sz="4000">
                <a:solidFill>
                  <a:schemeClr val="bg1"/>
                </a:solidFill>
                <a:latin typeface="Arial Unicode MS" pitchFamily="34" charset="-128"/>
                <a:ea typeface="Arial Unicode MS" pitchFamily="34" charset="-128"/>
                <a:cs typeface="Arial Unicode MS" pitchFamily="34" charset="-128"/>
              </a:defRPr>
            </a:lvl4pPr>
            <a:lvl5pPr marL="2057400" indent="-228600" defTabSz="457200" eaLnBrk="0" hangingPunct="0">
              <a:defRPr sz="4000">
                <a:solidFill>
                  <a:schemeClr val="bg1"/>
                </a:solidFill>
                <a:latin typeface="Arial Unicode MS" pitchFamily="34" charset="-128"/>
                <a:ea typeface="Arial Unicode MS" pitchFamily="34" charset="-128"/>
                <a:cs typeface="Arial Unicode MS" pitchFamily="34" charset="-128"/>
              </a:defRPr>
            </a:lvl5pPr>
            <a:lvl6pPr marL="2514600" indent="-228600" defTabSz="457200" eaLnBrk="0" fontAlgn="base" hangingPunct="0">
              <a:spcBef>
                <a:spcPct val="0"/>
              </a:spcBef>
              <a:spcAft>
                <a:spcPct val="0"/>
              </a:spcAft>
              <a:defRPr sz="4000">
                <a:solidFill>
                  <a:schemeClr val="bg1"/>
                </a:solidFill>
                <a:latin typeface="Arial Unicode MS" pitchFamily="34" charset="-128"/>
                <a:ea typeface="Arial Unicode MS" pitchFamily="34" charset="-128"/>
                <a:cs typeface="Arial Unicode MS" pitchFamily="34" charset="-128"/>
              </a:defRPr>
            </a:lvl6pPr>
            <a:lvl7pPr marL="2971800" indent="-228600" defTabSz="457200" eaLnBrk="0" fontAlgn="base" hangingPunct="0">
              <a:spcBef>
                <a:spcPct val="0"/>
              </a:spcBef>
              <a:spcAft>
                <a:spcPct val="0"/>
              </a:spcAft>
              <a:defRPr sz="4000">
                <a:solidFill>
                  <a:schemeClr val="bg1"/>
                </a:solidFill>
                <a:latin typeface="Arial Unicode MS" pitchFamily="34" charset="-128"/>
                <a:ea typeface="Arial Unicode MS" pitchFamily="34" charset="-128"/>
                <a:cs typeface="Arial Unicode MS" pitchFamily="34" charset="-128"/>
              </a:defRPr>
            </a:lvl7pPr>
            <a:lvl8pPr marL="3429000" indent="-228600" defTabSz="457200" eaLnBrk="0" fontAlgn="base" hangingPunct="0">
              <a:spcBef>
                <a:spcPct val="0"/>
              </a:spcBef>
              <a:spcAft>
                <a:spcPct val="0"/>
              </a:spcAft>
              <a:defRPr sz="4000">
                <a:solidFill>
                  <a:schemeClr val="bg1"/>
                </a:solidFill>
                <a:latin typeface="Arial Unicode MS" pitchFamily="34" charset="-128"/>
                <a:ea typeface="Arial Unicode MS" pitchFamily="34" charset="-128"/>
                <a:cs typeface="Arial Unicode MS" pitchFamily="34" charset="-128"/>
              </a:defRPr>
            </a:lvl8pPr>
            <a:lvl9pPr marL="3886200" indent="-228600" defTabSz="457200" eaLnBrk="0" fontAlgn="base" hangingPunct="0">
              <a:spcBef>
                <a:spcPct val="0"/>
              </a:spcBef>
              <a:spcAft>
                <a:spcPct val="0"/>
              </a:spcAft>
              <a:defRPr sz="4000">
                <a:solidFill>
                  <a:schemeClr val="bg1"/>
                </a:solidFill>
                <a:latin typeface="Arial Unicode MS" pitchFamily="34" charset="-128"/>
                <a:ea typeface="Arial Unicode MS" pitchFamily="34" charset="-128"/>
                <a:cs typeface="Arial Unicode MS" pitchFamily="34" charset="-128"/>
              </a:defRPr>
            </a:lvl9pPr>
          </a:lstStyle>
          <a:p>
            <a:pPr>
              <a:spcBef>
                <a:spcPts val="413"/>
              </a:spcBef>
              <a:buClr>
                <a:srgbClr val="000000"/>
              </a:buClr>
              <a:buSzPct val="100000"/>
              <a:buFont typeface="Times New Roman" pitchFamily="18" charset="0"/>
              <a:buNone/>
            </a:pPr>
            <a:r>
              <a:rPr lang="en-CA" sz="675" b="1" i="1" dirty="0">
                <a:latin typeface="Franklin Gothic Book" pitchFamily="34" charset="0"/>
                <a:cs typeface="Times New Roman" pitchFamily="18" charset="0"/>
              </a:rPr>
              <a:t>Copyright © 2017</a:t>
            </a:r>
            <a:r>
              <a:rPr lang="en-CA" sz="675" b="1" i="1" baseline="0" dirty="0">
                <a:latin typeface="Franklin Gothic Book" pitchFamily="34" charset="0"/>
                <a:cs typeface="Times New Roman" pitchFamily="18" charset="0"/>
              </a:rPr>
              <a:t> </a:t>
            </a:r>
            <a:r>
              <a:rPr lang="en-CA" sz="675" b="1" i="1" dirty="0">
                <a:latin typeface="Franklin Gothic Book" pitchFamily="34" charset="0"/>
                <a:cs typeface="Times New Roman" pitchFamily="18" charset="0"/>
              </a:rPr>
              <a:t>Software Defined Radio Forum, Inc. All Rights Reserved5</a:t>
            </a:r>
          </a:p>
        </p:txBody>
      </p:sp>
      <p:sp>
        <p:nvSpPr>
          <p:cNvPr id="10" name="Title 1"/>
          <p:cNvSpPr>
            <a:spLocks noGrp="1"/>
          </p:cNvSpPr>
          <p:nvPr>
            <p:ph type="title"/>
          </p:nvPr>
        </p:nvSpPr>
        <p:spPr>
          <a:xfrm>
            <a:off x="911424" y="1412780"/>
            <a:ext cx="10363200" cy="1362075"/>
          </a:xfrm>
          <a:solidFill>
            <a:srgbClr val="933E1F"/>
          </a:solidFill>
        </p:spPr>
        <p:txBody>
          <a:bodyPr anchor="t"/>
          <a:lstStyle>
            <a:lvl1pPr algn="l">
              <a:defRPr sz="3000" b="1" cap="all">
                <a:solidFill>
                  <a:schemeClr val="bg1"/>
                </a:solidFill>
              </a:defRPr>
            </a:lvl1pPr>
          </a:lstStyle>
          <a:p>
            <a:r>
              <a:rPr lang="en-US"/>
              <a:t>Click to edit Master title style</a:t>
            </a:r>
            <a:endParaRPr lang="en-CA" dirty="0"/>
          </a:p>
        </p:txBody>
      </p:sp>
      <p:sp>
        <p:nvSpPr>
          <p:cNvPr id="11" name="Text Placeholder 2"/>
          <p:cNvSpPr>
            <a:spLocks noGrp="1"/>
          </p:cNvSpPr>
          <p:nvPr>
            <p:ph type="body" idx="1"/>
          </p:nvPr>
        </p:nvSpPr>
        <p:spPr>
          <a:xfrm>
            <a:off x="886940" y="2924945"/>
            <a:ext cx="10363200" cy="1500187"/>
          </a:xfrm>
        </p:spPr>
        <p:txBody>
          <a:bodyPr anchor="b"/>
          <a:lstStyle>
            <a:lvl1pPr marL="0" indent="0">
              <a:buNone/>
              <a:defRPr sz="1500"/>
            </a:lvl1pPr>
            <a:lvl2pPr marL="342875" indent="0">
              <a:buNone/>
              <a:defRPr sz="1425"/>
            </a:lvl2pPr>
            <a:lvl3pPr marL="685750" indent="0">
              <a:buNone/>
              <a:defRPr sz="1200"/>
            </a:lvl3pPr>
            <a:lvl4pPr marL="1028624" indent="0">
              <a:buNone/>
              <a:defRPr sz="1125"/>
            </a:lvl4pPr>
            <a:lvl5pPr marL="1371498" indent="0">
              <a:buNone/>
              <a:defRPr sz="1125"/>
            </a:lvl5pPr>
            <a:lvl6pPr marL="1714372" indent="0">
              <a:buNone/>
              <a:defRPr sz="1125"/>
            </a:lvl6pPr>
            <a:lvl7pPr marL="2057246" indent="0">
              <a:buNone/>
              <a:defRPr sz="1125"/>
            </a:lvl7pPr>
            <a:lvl8pPr marL="2400120" indent="0">
              <a:buNone/>
              <a:defRPr sz="1125"/>
            </a:lvl8pPr>
            <a:lvl9pPr marL="2742995" indent="0">
              <a:buNone/>
              <a:defRPr sz="1125"/>
            </a:lvl9pPr>
          </a:lstStyle>
          <a:p>
            <a:pPr lvl="0"/>
            <a:r>
              <a:rPr lang="en-US"/>
              <a:t>Edit Master text styles</a:t>
            </a:r>
          </a:p>
        </p:txBody>
      </p:sp>
      <p:sp>
        <p:nvSpPr>
          <p:cNvPr id="9" name="Slide Number Placeholder 6"/>
          <p:cNvSpPr>
            <a:spLocks noGrp="1"/>
          </p:cNvSpPr>
          <p:nvPr>
            <p:ph type="sldNum" sz="quarter" idx="10"/>
          </p:nvPr>
        </p:nvSpPr>
        <p:spPr>
          <a:xfrm>
            <a:off x="5530851" y="6321388"/>
            <a:ext cx="1130300" cy="365125"/>
          </a:xfrm>
        </p:spPr>
        <p:txBody>
          <a:bodyPr/>
          <a:lstStyle>
            <a:lvl1pPr algn="ctr">
              <a:defRPr sz="1067">
                <a:solidFill>
                  <a:schemeClr val="tx1"/>
                </a:solidFill>
              </a:defRPr>
            </a:lvl1pPr>
          </a:lstStyle>
          <a:p>
            <a:pPr>
              <a:defRPr/>
            </a:pPr>
            <a:r>
              <a:rPr lang="en-CA"/>
              <a:t>Slide </a:t>
            </a:r>
            <a:fld id="{81AC3A6A-E51F-4223-A25C-2F598E545458}" type="slidenum">
              <a:rPr lang="en-CA" smtClean="0"/>
              <a:pPr>
                <a:defRPr/>
              </a:pPr>
              <a:t>‹#›</a:t>
            </a:fld>
            <a:endParaRPr lang="en-CA"/>
          </a:p>
        </p:txBody>
      </p:sp>
    </p:spTree>
    <p:extLst>
      <p:ext uri="{BB962C8B-B14F-4D97-AF65-F5344CB8AC3E}">
        <p14:creationId xmlns:p14="http://schemas.microsoft.com/office/powerpoint/2010/main" val="4097646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9"/>
          <p:cNvSpPr>
            <a:spLocks noChangeArrowheads="1"/>
          </p:cNvSpPr>
          <p:nvPr/>
        </p:nvSpPr>
        <p:spPr bwMode="auto">
          <a:xfrm>
            <a:off x="65472" y="66679"/>
            <a:ext cx="12073367" cy="6715125"/>
          </a:xfrm>
          <a:prstGeom prst="rect">
            <a:avLst/>
          </a:prstGeom>
          <a:noFill/>
          <a:ln w="152400" algn="ctr">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txBody>
          <a:bodyPr lIns="69117" tIns="34559" rIns="69117" bIns="34559" anchor="ctr"/>
          <a:lstStyle/>
          <a:p>
            <a:pPr algn="ctr" defTabSz="342875" eaLnBrk="0" hangingPunct="0">
              <a:buClr>
                <a:srgbClr val="000000"/>
              </a:buClr>
              <a:buSzPct val="100000"/>
              <a:buFont typeface="Times New Roman" pitchFamily="18" charset="0"/>
              <a:buNone/>
            </a:pPr>
            <a:endParaRPr lang="en-US" sz="1425"/>
          </a:p>
        </p:txBody>
      </p:sp>
      <p:cxnSp>
        <p:nvCxnSpPr>
          <p:cNvPr id="6" name="Straight Connector 12"/>
          <p:cNvCxnSpPr>
            <a:cxnSpLocks noChangeShapeType="1"/>
          </p:cNvCxnSpPr>
          <p:nvPr/>
        </p:nvCxnSpPr>
        <p:spPr bwMode="auto">
          <a:xfrm>
            <a:off x="73988" y="214313"/>
            <a:ext cx="12096749" cy="0"/>
          </a:xfrm>
          <a:prstGeom prst="line">
            <a:avLst/>
          </a:prstGeom>
          <a:noFill/>
          <a:ln w="152400" algn="ctr">
            <a:solidFill>
              <a:schemeClr val="bg1">
                <a:lumMod val="65000"/>
              </a:schemeClr>
            </a:solidFill>
            <a:round/>
            <a:headEnd/>
            <a:tailEnd/>
          </a:ln>
          <a:extLst>
            <a:ext uri="{909E8E84-426E-40DD-AFC4-6F175D3DCCD1}">
              <a14:hiddenFill xmlns:a14="http://schemas.microsoft.com/office/drawing/2010/main">
                <a:noFill/>
              </a14:hiddenFill>
            </a:ext>
          </a:extLst>
        </p:spPr>
      </p:cxnSp>
      <p:sp>
        <p:nvSpPr>
          <p:cNvPr id="7" name="Text Box 6"/>
          <p:cNvSpPr txBox="1">
            <a:spLocks noChangeArrowheads="1"/>
          </p:cNvSpPr>
          <p:nvPr/>
        </p:nvSpPr>
        <p:spPr bwMode="auto">
          <a:xfrm>
            <a:off x="3714757" y="6643694"/>
            <a:ext cx="5048249" cy="17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type="none" w="sm" len="sm"/>
                <a:tailEnd type="none" w="sm" len="sm"/>
              </a14:hiddenLine>
            </a:ext>
          </a:extLst>
        </p:spPr>
        <p:txBody>
          <a:bodyPr lIns="69117" tIns="34559" rIns="69117" bIns="34559">
            <a:spAutoFit/>
          </a:bodyPr>
          <a:lstStyle>
            <a:lvl1pPr marL="339725" indent="-339725" defTabSz="457200" eaLnBrk="0" hangingPunct="0">
              <a:defRPr sz="4000">
                <a:solidFill>
                  <a:schemeClr val="bg1"/>
                </a:solidFill>
                <a:latin typeface="Arial Unicode MS" pitchFamily="34" charset="-128"/>
                <a:ea typeface="Arial Unicode MS" pitchFamily="34" charset="-128"/>
                <a:cs typeface="Arial Unicode MS" pitchFamily="34" charset="-128"/>
              </a:defRPr>
            </a:lvl1pPr>
            <a:lvl2pPr marL="742950" indent="-285750" defTabSz="457200" eaLnBrk="0" hangingPunct="0">
              <a:defRPr sz="4000">
                <a:solidFill>
                  <a:schemeClr val="bg1"/>
                </a:solidFill>
                <a:latin typeface="Arial Unicode MS" pitchFamily="34" charset="-128"/>
                <a:ea typeface="Arial Unicode MS" pitchFamily="34" charset="-128"/>
                <a:cs typeface="Arial Unicode MS" pitchFamily="34" charset="-128"/>
              </a:defRPr>
            </a:lvl2pPr>
            <a:lvl3pPr marL="1143000" indent="-228600" defTabSz="457200" eaLnBrk="0" hangingPunct="0">
              <a:defRPr sz="4000">
                <a:solidFill>
                  <a:schemeClr val="bg1"/>
                </a:solidFill>
                <a:latin typeface="Arial Unicode MS" pitchFamily="34" charset="-128"/>
                <a:ea typeface="Arial Unicode MS" pitchFamily="34" charset="-128"/>
                <a:cs typeface="Arial Unicode MS" pitchFamily="34" charset="-128"/>
              </a:defRPr>
            </a:lvl3pPr>
            <a:lvl4pPr marL="1600200" indent="-228600" defTabSz="457200" eaLnBrk="0" hangingPunct="0">
              <a:defRPr sz="4000">
                <a:solidFill>
                  <a:schemeClr val="bg1"/>
                </a:solidFill>
                <a:latin typeface="Arial Unicode MS" pitchFamily="34" charset="-128"/>
                <a:ea typeface="Arial Unicode MS" pitchFamily="34" charset="-128"/>
                <a:cs typeface="Arial Unicode MS" pitchFamily="34" charset="-128"/>
              </a:defRPr>
            </a:lvl4pPr>
            <a:lvl5pPr marL="2057400" indent="-228600" defTabSz="457200" eaLnBrk="0" hangingPunct="0">
              <a:defRPr sz="4000">
                <a:solidFill>
                  <a:schemeClr val="bg1"/>
                </a:solidFill>
                <a:latin typeface="Arial Unicode MS" pitchFamily="34" charset="-128"/>
                <a:ea typeface="Arial Unicode MS" pitchFamily="34" charset="-128"/>
                <a:cs typeface="Arial Unicode MS" pitchFamily="34" charset="-128"/>
              </a:defRPr>
            </a:lvl5pPr>
            <a:lvl6pPr marL="2514600" indent="-228600" defTabSz="457200" eaLnBrk="0" fontAlgn="base" hangingPunct="0">
              <a:spcBef>
                <a:spcPct val="0"/>
              </a:spcBef>
              <a:spcAft>
                <a:spcPct val="0"/>
              </a:spcAft>
              <a:defRPr sz="4000">
                <a:solidFill>
                  <a:schemeClr val="bg1"/>
                </a:solidFill>
                <a:latin typeface="Arial Unicode MS" pitchFamily="34" charset="-128"/>
                <a:ea typeface="Arial Unicode MS" pitchFamily="34" charset="-128"/>
                <a:cs typeface="Arial Unicode MS" pitchFamily="34" charset="-128"/>
              </a:defRPr>
            </a:lvl6pPr>
            <a:lvl7pPr marL="2971800" indent="-228600" defTabSz="457200" eaLnBrk="0" fontAlgn="base" hangingPunct="0">
              <a:spcBef>
                <a:spcPct val="0"/>
              </a:spcBef>
              <a:spcAft>
                <a:spcPct val="0"/>
              </a:spcAft>
              <a:defRPr sz="4000">
                <a:solidFill>
                  <a:schemeClr val="bg1"/>
                </a:solidFill>
                <a:latin typeface="Arial Unicode MS" pitchFamily="34" charset="-128"/>
                <a:ea typeface="Arial Unicode MS" pitchFamily="34" charset="-128"/>
                <a:cs typeface="Arial Unicode MS" pitchFamily="34" charset="-128"/>
              </a:defRPr>
            </a:lvl7pPr>
            <a:lvl8pPr marL="3429000" indent="-228600" defTabSz="457200" eaLnBrk="0" fontAlgn="base" hangingPunct="0">
              <a:spcBef>
                <a:spcPct val="0"/>
              </a:spcBef>
              <a:spcAft>
                <a:spcPct val="0"/>
              </a:spcAft>
              <a:defRPr sz="4000">
                <a:solidFill>
                  <a:schemeClr val="bg1"/>
                </a:solidFill>
                <a:latin typeface="Arial Unicode MS" pitchFamily="34" charset="-128"/>
                <a:ea typeface="Arial Unicode MS" pitchFamily="34" charset="-128"/>
                <a:cs typeface="Arial Unicode MS" pitchFamily="34" charset="-128"/>
              </a:defRPr>
            </a:lvl8pPr>
            <a:lvl9pPr marL="3886200" indent="-228600" defTabSz="457200" eaLnBrk="0" fontAlgn="base" hangingPunct="0">
              <a:spcBef>
                <a:spcPct val="0"/>
              </a:spcBef>
              <a:spcAft>
                <a:spcPct val="0"/>
              </a:spcAft>
              <a:defRPr sz="4000">
                <a:solidFill>
                  <a:schemeClr val="bg1"/>
                </a:solidFill>
                <a:latin typeface="Arial Unicode MS" pitchFamily="34" charset="-128"/>
                <a:ea typeface="Arial Unicode MS" pitchFamily="34" charset="-128"/>
                <a:cs typeface="Arial Unicode MS" pitchFamily="34" charset="-128"/>
              </a:defRPr>
            </a:lvl9pPr>
          </a:lstStyle>
          <a:p>
            <a:pPr>
              <a:spcBef>
                <a:spcPts val="413"/>
              </a:spcBef>
              <a:buClr>
                <a:srgbClr val="000000"/>
              </a:buClr>
              <a:buSzPct val="100000"/>
              <a:buFont typeface="Times New Roman" pitchFamily="18" charset="0"/>
              <a:buNone/>
            </a:pPr>
            <a:r>
              <a:rPr lang="en-CA" sz="675" b="1" i="1" dirty="0">
                <a:latin typeface="Franklin Gothic Book" pitchFamily="34" charset="0"/>
                <a:cs typeface="Times New Roman" pitchFamily="18" charset="0"/>
              </a:rPr>
              <a:t>Copyright © 2017</a:t>
            </a:r>
            <a:r>
              <a:rPr lang="en-CA" sz="675" b="1" i="1" baseline="0" dirty="0">
                <a:latin typeface="Franklin Gothic Book" pitchFamily="34" charset="0"/>
                <a:cs typeface="Times New Roman" pitchFamily="18" charset="0"/>
              </a:rPr>
              <a:t> </a:t>
            </a:r>
            <a:r>
              <a:rPr lang="en-CA" sz="675" b="1" i="1" dirty="0">
                <a:latin typeface="Franklin Gothic Book" pitchFamily="34" charset="0"/>
                <a:cs typeface="Times New Roman" pitchFamily="18" charset="0"/>
              </a:rPr>
              <a:t>Software Defined Radio Forum, Inc. All Rights Reserved</a:t>
            </a:r>
          </a:p>
        </p:txBody>
      </p:sp>
      <p:sp>
        <p:nvSpPr>
          <p:cNvPr id="9220" name="Rectangle 4"/>
          <p:cNvSpPr>
            <a:spLocks noGrp="1" noChangeArrowheads="1"/>
          </p:cNvSpPr>
          <p:nvPr>
            <p:ph type="ctrTitle"/>
          </p:nvPr>
        </p:nvSpPr>
        <p:spPr>
          <a:xfrm>
            <a:off x="152400" y="2133608"/>
            <a:ext cx="9347200" cy="1470025"/>
          </a:xfrm>
          <a:prstGeom prst="round1Rect">
            <a:avLst>
              <a:gd name="adj" fmla="val 0"/>
            </a:avLst>
          </a:prstGeom>
          <a:solidFill>
            <a:srgbClr val="933E1F"/>
          </a:solidFill>
        </p:spPr>
        <p:txBody>
          <a:bodyPr lIns="93596"/>
          <a:lstStyle>
            <a:lvl1pPr>
              <a:defRPr>
                <a:solidFill>
                  <a:schemeClr val="bg1"/>
                </a:solidFill>
              </a:defRPr>
            </a:lvl1pPr>
          </a:lstStyle>
          <a:p>
            <a:r>
              <a:rPr lang="en-US" dirty="0"/>
              <a:t>Click to edit Master title style</a:t>
            </a:r>
            <a:endParaRPr lang="en-CA" dirty="0"/>
          </a:p>
        </p:txBody>
      </p:sp>
      <p:sp>
        <p:nvSpPr>
          <p:cNvPr id="9221" name="Rectangle 5"/>
          <p:cNvSpPr>
            <a:spLocks noGrp="1" noChangeArrowheads="1"/>
          </p:cNvSpPr>
          <p:nvPr>
            <p:ph type="subTitle" idx="1"/>
          </p:nvPr>
        </p:nvSpPr>
        <p:spPr>
          <a:xfrm>
            <a:off x="1828800" y="3886200"/>
            <a:ext cx="8534400" cy="1752600"/>
          </a:xfrm>
        </p:spPr>
        <p:txBody>
          <a:bodyPr/>
          <a:lstStyle>
            <a:lvl1pPr marL="0" indent="0">
              <a:spcBef>
                <a:spcPct val="20000"/>
              </a:spcBef>
              <a:defRPr sz="2400" b="0">
                <a:latin typeface="Times New Roman" pitchFamily="18" charset="0"/>
              </a:defRPr>
            </a:lvl1pPr>
          </a:lstStyle>
          <a:p>
            <a:r>
              <a:rPr lang="en-US"/>
              <a:t>Click to edit Master subtitle style</a:t>
            </a:r>
            <a:endParaRPr lang="en-CA"/>
          </a:p>
        </p:txBody>
      </p:sp>
    </p:spTree>
    <p:extLst>
      <p:ext uri="{BB962C8B-B14F-4D97-AF65-F5344CB8AC3E}">
        <p14:creationId xmlns:p14="http://schemas.microsoft.com/office/powerpoint/2010/main" val="1633555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6" y="1071552"/>
            <a:ext cx="10358967" cy="4794267"/>
          </a:xfrm>
        </p:spPr>
        <p:txBody>
          <a:bodyPr/>
          <a:lstStyle>
            <a:lvl2pPr>
              <a:defRPr sz="1600"/>
            </a:lvl2pPr>
            <a:lvl3pPr>
              <a:defRPr sz="1600"/>
            </a:lvl3pPr>
            <a:lvl4pPr>
              <a:defRPr sz="1333"/>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Rectangle 4"/>
          <p:cNvSpPr>
            <a:spLocks noGrp="1" noChangeArrowheads="1"/>
          </p:cNvSpPr>
          <p:nvPr>
            <p:ph type="title"/>
          </p:nvPr>
        </p:nvSpPr>
        <p:spPr bwMode="auto">
          <a:xfrm>
            <a:off x="140734" y="101600"/>
            <a:ext cx="11910545" cy="685800"/>
          </a:xfrm>
          <a:prstGeom prst="roundRect">
            <a:avLst>
              <a:gd name="adj" fmla="val 16667"/>
            </a:avLst>
          </a:prstGeom>
          <a:solidFill>
            <a:srgbClr val="933E1F"/>
          </a:solidFill>
          <a:ln w="38100">
            <a:noFill/>
            <a:miter lim="800000"/>
            <a:headEnd/>
            <a:tailEnd/>
          </a:ln>
        </p:spPr>
        <p:txBody>
          <a:bodyPr/>
          <a:lstStyle/>
          <a:p>
            <a:pPr lvl="0"/>
            <a:r>
              <a:rPr lang="en-US"/>
              <a:t>Click to edit Master title style</a:t>
            </a:r>
            <a:endParaRPr lang="en-GB" dirty="0"/>
          </a:p>
        </p:txBody>
      </p:sp>
      <p:sp>
        <p:nvSpPr>
          <p:cNvPr id="4" name="Slide Number Placeholder 6"/>
          <p:cNvSpPr>
            <a:spLocks noGrp="1"/>
          </p:cNvSpPr>
          <p:nvPr>
            <p:ph type="sldNum" sz="quarter" idx="10"/>
          </p:nvPr>
        </p:nvSpPr>
        <p:spPr>
          <a:xfrm>
            <a:off x="5579534" y="6351076"/>
            <a:ext cx="1032933" cy="365125"/>
          </a:xfrm>
        </p:spPr>
        <p:txBody>
          <a:bodyPr/>
          <a:lstStyle>
            <a:lvl1pPr algn="ctr">
              <a:defRPr sz="1067">
                <a:solidFill>
                  <a:schemeClr val="tx1"/>
                </a:solidFill>
              </a:defRPr>
            </a:lvl1pPr>
          </a:lstStyle>
          <a:p>
            <a:pPr>
              <a:defRPr/>
            </a:pPr>
            <a:r>
              <a:rPr lang="en-CA"/>
              <a:t>Slide </a:t>
            </a:r>
            <a:fld id="{FE6C8FE5-0B37-4CBC-80B4-CCCE634EA3A7}" type="slidenum">
              <a:rPr lang="en-CA" smtClean="0"/>
              <a:pPr>
                <a:defRPr/>
              </a:pPr>
              <a:t>‹#›</a:t>
            </a:fld>
            <a:endParaRPr lang="en-CA"/>
          </a:p>
        </p:txBody>
      </p:sp>
    </p:spTree>
    <p:extLst>
      <p:ext uri="{BB962C8B-B14F-4D97-AF65-F5344CB8AC3E}">
        <p14:creationId xmlns:p14="http://schemas.microsoft.com/office/powerpoint/2010/main" val="2644050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27" y="118000"/>
            <a:ext cx="11906333" cy="685800"/>
          </a:xfrm>
        </p:spPr>
        <p:txBody>
          <a:bodyPr/>
          <a:lstStyle/>
          <a:p>
            <a:r>
              <a:rPr lang="en-US"/>
              <a:t>Click to edit Master title style</a:t>
            </a:r>
            <a:endParaRPr lang="en-CA"/>
          </a:p>
        </p:txBody>
      </p:sp>
      <p:sp>
        <p:nvSpPr>
          <p:cNvPr id="3" name="Content Placeholder 2"/>
          <p:cNvSpPr>
            <a:spLocks noGrp="1"/>
          </p:cNvSpPr>
          <p:nvPr>
            <p:ph sz="half" idx="1"/>
          </p:nvPr>
        </p:nvSpPr>
        <p:spPr>
          <a:xfrm>
            <a:off x="911427" y="1010431"/>
            <a:ext cx="5080860" cy="4722829"/>
          </a:xfrm>
        </p:spPr>
        <p:txBody>
          <a:bodyPr/>
          <a:lstStyle>
            <a:lvl1pPr>
              <a:defRPr sz="2100"/>
            </a:lvl1pPr>
            <a:lvl2pPr>
              <a:defRPr sz="1800"/>
            </a:lvl2pPr>
            <a:lvl3pPr>
              <a:defRPr sz="1500"/>
            </a:lvl3pPr>
            <a:lvl4pPr>
              <a:defRPr sz="1425"/>
            </a:lvl4pPr>
            <a:lvl5pPr>
              <a:defRPr sz="1425"/>
            </a:lvl5pPr>
            <a:lvl6pPr>
              <a:defRPr sz="1425"/>
            </a:lvl6pPr>
            <a:lvl7pPr>
              <a:defRPr sz="1425"/>
            </a:lvl7pPr>
            <a:lvl8pPr>
              <a:defRPr sz="1425"/>
            </a:lvl8pPr>
            <a:lvl9pPr>
              <a:defRPr sz="14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p:cNvSpPr>
            <a:spLocks noGrp="1"/>
          </p:cNvSpPr>
          <p:nvPr>
            <p:ph sz="half" idx="2"/>
          </p:nvPr>
        </p:nvSpPr>
        <p:spPr>
          <a:xfrm>
            <a:off x="6195485" y="1010431"/>
            <a:ext cx="5077883" cy="4722829"/>
          </a:xfrm>
        </p:spPr>
        <p:txBody>
          <a:bodyPr/>
          <a:lstStyle>
            <a:lvl1pPr>
              <a:defRPr sz="2100"/>
            </a:lvl1pPr>
            <a:lvl2pPr>
              <a:defRPr sz="1800"/>
            </a:lvl2pPr>
            <a:lvl3pPr>
              <a:defRPr sz="1500"/>
            </a:lvl3pPr>
            <a:lvl4pPr>
              <a:defRPr sz="1425"/>
            </a:lvl4pPr>
            <a:lvl5pPr>
              <a:defRPr sz="1425"/>
            </a:lvl5pPr>
            <a:lvl6pPr>
              <a:defRPr sz="1425"/>
            </a:lvl6pPr>
            <a:lvl7pPr>
              <a:defRPr sz="1425"/>
            </a:lvl7pPr>
            <a:lvl8pPr>
              <a:defRPr sz="1425"/>
            </a:lvl8pPr>
            <a:lvl9pPr>
              <a:defRPr sz="14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Slide Number Placeholder 6"/>
          <p:cNvSpPr>
            <a:spLocks noGrp="1"/>
          </p:cNvSpPr>
          <p:nvPr>
            <p:ph type="sldNum" sz="quarter" idx="10"/>
          </p:nvPr>
        </p:nvSpPr>
        <p:spPr>
          <a:xfrm>
            <a:off x="5579534" y="6321388"/>
            <a:ext cx="1032933" cy="365125"/>
          </a:xfrm>
        </p:spPr>
        <p:txBody>
          <a:bodyPr/>
          <a:lstStyle>
            <a:lvl1pPr algn="ctr">
              <a:defRPr sz="1067">
                <a:solidFill>
                  <a:schemeClr val="tx1"/>
                </a:solidFill>
              </a:defRPr>
            </a:lvl1pPr>
          </a:lstStyle>
          <a:p>
            <a:pPr>
              <a:defRPr/>
            </a:pPr>
            <a:r>
              <a:rPr lang="en-CA"/>
              <a:t>Slide </a:t>
            </a:r>
            <a:fld id="{FE971414-3B85-459C-BB74-8B9E68CD7F43}" type="slidenum">
              <a:rPr lang="en-CA" smtClean="0"/>
              <a:pPr>
                <a:defRPr/>
              </a:pPr>
              <a:t>‹#›</a:t>
            </a:fld>
            <a:endParaRPr lang="en-CA"/>
          </a:p>
        </p:txBody>
      </p:sp>
    </p:spTree>
    <p:extLst>
      <p:ext uri="{BB962C8B-B14F-4D97-AF65-F5344CB8AC3E}">
        <p14:creationId xmlns:p14="http://schemas.microsoft.com/office/powerpoint/2010/main" val="842289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6"/>
          <p:cNvSpPr>
            <a:spLocks noGrp="1"/>
          </p:cNvSpPr>
          <p:nvPr>
            <p:ph type="sldNum" sz="quarter" idx="10"/>
          </p:nvPr>
        </p:nvSpPr>
        <p:spPr>
          <a:xfrm>
            <a:off x="5579534" y="6321400"/>
            <a:ext cx="1032933" cy="365125"/>
          </a:xfrm>
        </p:spPr>
        <p:txBody>
          <a:bodyPr/>
          <a:lstStyle>
            <a:lvl1pPr algn="ctr">
              <a:defRPr sz="1067">
                <a:solidFill>
                  <a:schemeClr val="tx1"/>
                </a:solidFill>
              </a:defRPr>
            </a:lvl1pPr>
          </a:lstStyle>
          <a:p>
            <a:pPr>
              <a:defRPr/>
            </a:pPr>
            <a:r>
              <a:rPr lang="en-CA"/>
              <a:t>Slide </a:t>
            </a:r>
            <a:fld id="{47B61CF7-E051-4F2A-B873-AA30AF6EF545}" type="slidenum">
              <a:rPr lang="en-CA" smtClean="0"/>
              <a:pPr>
                <a:defRPr/>
              </a:pPr>
              <a:t>‹#›</a:t>
            </a:fld>
            <a:endParaRPr lang="en-CA"/>
          </a:p>
        </p:txBody>
      </p:sp>
    </p:spTree>
    <p:extLst>
      <p:ext uri="{BB962C8B-B14F-4D97-AF65-F5344CB8AC3E}">
        <p14:creationId xmlns:p14="http://schemas.microsoft.com/office/powerpoint/2010/main" val="3356272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5579534" y="6402469"/>
            <a:ext cx="1032933" cy="285751"/>
          </a:xfrm>
        </p:spPr>
        <p:txBody>
          <a:bodyPr/>
          <a:lstStyle/>
          <a:p>
            <a:pPr>
              <a:defRPr/>
            </a:pPr>
            <a:r>
              <a:rPr lang="en-CA"/>
              <a:t>Slide </a:t>
            </a:r>
            <a:fld id="{2728A66B-2A80-4CDE-83AA-362C464AE81A}" type="slidenum">
              <a:rPr lang="en-CA" smtClean="0"/>
              <a:pPr>
                <a:defRPr/>
              </a:pPr>
              <a:t>‹#›</a:t>
            </a:fld>
            <a:endParaRPr lang="en-CA"/>
          </a:p>
        </p:txBody>
      </p:sp>
    </p:spTree>
    <p:extLst>
      <p:ext uri="{BB962C8B-B14F-4D97-AF65-F5344CB8AC3E}">
        <p14:creationId xmlns:p14="http://schemas.microsoft.com/office/powerpoint/2010/main" val="258852948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7" name="Rectangle 15"/>
          <p:cNvSpPr>
            <a:spLocks noChangeArrowheads="1"/>
          </p:cNvSpPr>
          <p:nvPr/>
        </p:nvSpPr>
        <p:spPr bwMode="auto">
          <a:xfrm>
            <a:off x="72951" y="66679"/>
            <a:ext cx="12045068" cy="6715125"/>
          </a:xfrm>
          <a:prstGeom prst="rect">
            <a:avLst/>
          </a:prstGeom>
          <a:noFill/>
          <a:ln w="152400" algn="ctr">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txBody>
          <a:bodyPr lIns="69117" tIns="34559" rIns="69117" bIns="34559" anchor="ctr"/>
          <a:lstStyle/>
          <a:p>
            <a:pPr algn="ctr" defTabSz="342875" eaLnBrk="0" hangingPunct="0">
              <a:buClr>
                <a:srgbClr val="000000"/>
              </a:buClr>
              <a:buSzPct val="100000"/>
              <a:buFont typeface="Times New Roman" pitchFamily="18" charset="0"/>
              <a:buNone/>
            </a:pPr>
            <a:endParaRPr lang="en-US" sz="1425"/>
          </a:p>
        </p:txBody>
      </p:sp>
      <p:cxnSp>
        <p:nvCxnSpPr>
          <p:cNvPr id="1028" name="Straight Connector 17"/>
          <p:cNvCxnSpPr>
            <a:cxnSpLocks noChangeShapeType="1"/>
          </p:cNvCxnSpPr>
          <p:nvPr/>
        </p:nvCxnSpPr>
        <p:spPr bwMode="auto">
          <a:xfrm>
            <a:off x="72952" y="214313"/>
            <a:ext cx="12096749" cy="0"/>
          </a:xfrm>
          <a:prstGeom prst="line">
            <a:avLst/>
          </a:prstGeom>
          <a:noFill/>
          <a:ln w="152400" algn="ctr">
            <a:solidFill>
              <a:schemeClr val="bg1">
                <a:lumMod val="65000"/>
              </a:schemeClr>
            </a:solidFill>
            <a:round/>
            <a:headEnd/>
            <a:tailEnd/>
          </a:ln>
          <a:extLst>
            <a:ext uri="{909E8E84-426E-40DD-AFC4-6F175D3DCCD1}">
              <a14:hiddenFill xmlns:a14="http://schemas.microsoft.com/office/drawing/2010/main">
                <a:noFill/>
              </a14:hiddenFill>
            </a:ext>
          </a:extLst>
        </p:spPr>
      </p:cxnSp>
      <p:sp>
        <p:nvSpPr>
          <p:cNvPr id="1029" name="Rectangle 5"/>
          <p:cNvSpPr>
            <a:spLocks noGrp="1" noChangeArrowheads="1"/>
          </p:cNvSpPr>
          <p:nvPr>
            <p:ph type="body" idx="1"/>
          </p:nvPr>
        </p:nvSpPr>
        <p:spPr bwMode="auto">
          <a:xfrm>
            <a:off x="914406" y="908056"/>
            <a:ext cx="10358967" cy="495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56" tIns="46078" rIns="92156" bIns="46078"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p:txBody>
      </p:sp>
      <p:sp>
        <p:nvSpPr>
          <p:cNvPr id="7" name="Slide Number Placeholder 6"/>
          <p:cNvSpPr>
            <a:spLocks noGrp="1"/>
          </p:cNvSpPr>
          <p:nvPr>
            <p:ph type="sldNum" sz="quarter" idx="4"/>
          </p:nvPr>
        </p:nvSpPr>
        <p:spPr>
          <a:xfrm>
            <a:off x="5579534" y="6402469"/>
            <a:ext cx="1032933" cy="285751"/>
          </a:xfrm>
          <a:prstGeom prst="rect">
            <a:avLst/>
          </a:prstGeom>
        </p:spPr>
        <p:txBody>
          <a:bodyPr lIns="91436" tIns="45718" rIns="91436" bIns="45718"/>
          <a:lstStyle>
            <a:lvl1pPr algn="ctr" eaLnBrk="0" hangingPunct="0">
              <a:buClr>
                <a:srgbClr val="000000"/>
              </a:buClr>
              <a:buSzPct val="100000"/>
              <a:buFont typeface="Times New Roman" pitchFamily="18" charset="0"/>
              <a:buNone/>
              <a:defRPr sz="1067">
                <a:solidFill>
                  <a:schemeClr val="tx1"/>
                </a:solidFill>
              </a:defRPr>
            </a:lvl1pPr>
          </a:lstStyle>
          <a:p>
            <a:pPr>
              <a:defRPr/>
            </a:pPr>
            <a:r>
              <a:rPr lang="en-CA"/>
              <a:t>Slide </a:t>
            </a:r>
            <a:fld id="{2728A66B-2A80-4CDE-83AA-362C464AE81A}" type="slidenum">
              <a:rPr lang="en-CA" smtClean="0"/>
              <a:pPr>
                <a:defRPr/>
              </a:pPr>
              <a:t>‹#›</a:t>
            </a:fld>
            <a:endParaRPr lang="en-CA"/>
          </a:p>
        </p:txBody>
      </p:sp>
      <p:sp>
        <p:nvSpPr>
          <p:cNvPr id="1031" name="Text Box 6"/>
          <p:cNvSpPr txBox="1">
            <a:spLocks noChangeArrowheads="1"/>
          </p:cNvSpPr>
          <p:nvPr/>
        </p:nvSpPr>
        <p:spPr bwMode="auto">
          <a:xfrm>
            <a:off x="0" y="6684330"/>
            <a:ext cx="12191999" cy="17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type="none" w="sm" len="sm"/>
                <a:tailEnd type="none" w="sm" len="sm"/>
              </a14:hiddenLine>
            </a:ext>
          </a:extLst>
        </p:spPr>
        <p:txBody>
          <a:bodyPr wrap="square" lIns="69117" tIns="34559" rIns="69117" bIns="34559">
            <a:spAutoFit/>
          </a:bodyPr>
          <a:lstStyle>
            <a:lvl1pPr marL="339725" indent="-339725" defTabSz="457200" eaLnBrk="0" hangingPunct="0">
              <a:defRPr sz="4000">
                <a:solidFill>
                  <a:schemeClr val="bg1"/>
                </a:solidFill>
                <a:latin typeface="Arial Unicode MS" pitchFamily="34" charset="-128"/>
                <a:ea typeface="Arial Unicode MS" pitchFamily="34" charset="-128"/>
                <a:cs typeface="Arial Unicode MS" pitchFamily="34" charset="-128"/>
              </a:defRPr>
            </a:lvl1pPr>
            <a:lvl2pPr marL="742950" indent="-285750" defTabSz="457200" eaLnBrk="0" hangingPunct="0">
              <a:defRPr sz="4000">
                <a:solidFill>
                  <a:schemeClr val="bg1"/>
                </a:solidFill>
                <a:latin typeface="Arial Unicode MS" pitchFamily="34" charset="-128"/>
                <a:ea typeface="Arial Unicode MS" pitchFamily="34" charset="-128"/>
                <a:cs typeface="Arial Unicode MS" pitchFamily="34" charset="-128"/>
              </a:defRPr>
            </a:lvl2pPr>
            <a:lvl3pPr marL="1143000" indent="-228600" defTabSz="457200" eaLnBrk="0" hangingPunct="0">
              <a:defRPr sz="4000">
                <a:solidFill>
                  <a:schemeClr val="bg1"/>
                </a:solidFill>
                <a:latin typeface="Arial Unicode MS" pitchFamily="34" charset="-128"/>
                <a:ea typeface="Arial Unicode MS" pitchFamily="34" charset="-128"/>
                <a:cs typeface="Arial Unicode MS" pitchFamily="34" charset="-128"/>
              </a:defRPr>
            </a:lvl3pPr>
            <a:lvl4pPr marL="1600200" indent="-228600" defTabSz="457200" eaLnBrk="0" hangingPunct="0">
              <a:defRPr sz="4000">
                <a:solidFill>
                  <a:schemeClr val="bg1"/>
                </a:solidFill>
                <a:latin typeface="Arial Unicode MS" pitchFamily="34" charset="-128"/>
                <a:ea typeface="Arial Unicode MS" pitchFamily="34" charset="-128"/>
                <a:cs typeface="Arial Unicode MS" pitchFamily="34" charset="-128"/>
              </a:defRPr>
            </a:lvl4pPr>
            <a:lvl5pPr marL="2057400" indent="-228600" defTabSz="457200" eaLnBrk="0" hangingPunct="0">
              <a:defRPr sz="4000">
                <a:solidFill>
                  <a:schemeClr val="bg1"/>
                </a:solidFill>
                <a:latin typeface="Arial Unicode MS" pitchFamily="34" charset="-128"/>
                <a:ea typeface="Arial Unicode MS" pitchFamily="34" charset="-128"/>
                <a:cs typeface="Arial Unicode MS" pitchFamily="34" charset="-128"/>
              </a:defRPr>
            </a:lvl5pPr>
            <a:lvl6pPr marL="2514600" indent="-228600" defTabSz="457200" eaLnBrk="0" fontAlgn="base" hangingPunct="0">
              <a:spcBef>
                <a:spcPct val="0"/>
              </a:spcBef>
              <a:spcAft>
                <a:spcPct val="0"/>
              </a:spcAft>
              <a:defRPr sz="4000">
                <a:solidFill>
                  <a:schemeClr val="bg1"/>
                </a:solidFill>
                <a:latin typeface="Arial Unicode MS" pitchFamily="34" charset="-128"/>
                <a:ea typeface="Arial Unicode MS" pitchFamily="34" charset="-128"/>
                <a:cs typeface="Arial Unicode MS" pitchFamily="34" charset="-128"/>
              </a:defRPr>
            </a:lvl6pPr>
            <a:lvl7pPr marL="2971800" indent="-228600" defTabSz="457200" eaLnBrk="0" fontAlgn="base" hangingPunct="0">
              <a:spcBef>
                <a:spcPct val="0"/>
              </a:spcBef>
              <a:spcAft>
                <a:spcPct val="0"/>
              </a:spcAft>
              <a:defRPr sz="4000">
                <a:solidFill>
                  <a:schemeClr val="bg1"/>
                </a:solidFill>
                <a:latin typeface="Arial Unicode MS" pitchFamily="34" charset="-128"/>
                <a:ea typeface="Arial Unicode MS" pitchFamily="34" charset="-128"/>
                <a:cs typeface="Arial Unicode MS" pitchFamily="34" charset="-128"/>
              </a:defRPr>
            </a:lvl7pPr>
            <a:lvl8pPr marL="3429000" indent="-228600" defTabSz="457200" eaLnBrk="0" fontAlgn="base" hangingPunct="0">
              <a:spcBef>
                <a:spcPct val="0"/>
              </a:spcBef>
              <a:spcAft>
                <a:spcPct val="0"/>
              </a:spcAft>
              <a:defRPr sz="4000">
                <a:solidFill>
                  <a:schemeClr val="bg1"/>
                </a:solidFill>
                <a:latin typeface="Arial Unicode MS" pitchFamily="34" charset="-128"/>
                <a:ea typeface="Arial Unicode MS" pitchFamily="34" charset="-128"/>
                <a:cs typeface="Arial Unicode MS" pitchFamily="34" charset="-128"/>
              </a:defRPr>
            </a:lvl8pPr>
            <a:lvl9pPr marL="3886200" indent="-228600" defTabSz="457200" eaLnBrk="0" fontAlgn="base" hangingPunct="0">
              <a:spcBef>
                <a:spcPct val="0"/>
              </a:spcBef>
              <a:spcAft>
                <a:spcPct val="0"/>
              </a:spcAft>
              <a:defRPr sz="4000">
                <a:solidFill>
                  <a:schemeClr val="bg1"/>
                </a:solidFill>
                <a:latin typeface="Arial Unicode MS" pitchFamily="34" charset="-128"/>
                <a:ea typeface="Arial Unicode MS" pitchFamily="34" charset="-128"/>
                <a:cs typeface="Arial Unicode MS" pitchFamily="34" charset="-128"/>
              </a:defRPr>
            </a:lvl9pPr>
          </a:lstStyle>
          <a:p>
            <a:pPr algn="ctr">
              <a:spcBef>
                <a:spcPts val="413"/>
              </a:spcBef>
              <a:buClr>
                <a:srgbClr val="000000"/>
              </a:buClr>
              <a:buSzPct val="100000"/>
              <a:buFont typeface="Times New Roman" pitchFamily="18" charset="0"/>
              <a:buNone/>
            </a:pPr>
            <a:r>
              <a:rPr lang="en-CA" sz="675" b="1" i="1" dirty="0">
                <a:latin typeface="Franklin Gothic Book" pitchFamily="34" charset="0"/>
                <a:cs typeface="Times New Roman" pitchFamily="18" charset="0"/>
              </a:rPr>
              <a:t>Copyright © 2018 Software Defined Radio Forum, Inc. All Rights Reserved</a:t>
            </a:r>
          </a:p>
        </p:txBody>
      </p:sp>
      <p:sp>
        <p:nvSpPr>
          <p:cNvPr id="1032" name="Rectangle 4"/>
          <p:cNvSpPr>
            <a:spLocks noGrp="1" noChangeArrowheads="1"/>
          </p:cNvSpPr>
          <p:nvPr>
            <p:ph type="title"/>
          </p:nvPr>
        </p:nvSpPr>
        <p:spPr bwMode="auto">
          <a:xfrm>
            <a:off x="139700" y="171451"/>
            <a:ext cx="11912600" cy="685800"/>
          </a:xfrm>
          <a:prstGeom prst="roundRect">
            <a:avLst>
              <a:gd name="adj" fmla="val 16667"/>
            </a:avLst>
          </a:prstGeom>
          <a:solidFill>
            <a:srgbClr val="933E1F"/>
          </a:solidFill>
          <a:ln>
            <a:noFill/>
          </a:ln>
          <a:extLst/>
        </p:spPr>
        <p:txBody>
          <a:bodyPr vert="horz" wrap="square" lIns="92156" tIns="46078" rIns="92156" bIns="46078" numCol="1" anchor="ctr" anchorCtr="0" compatLnSpc="1">
            <a:prstTxWarp prst="textNoShape">
              <a:avLst/>
            </a:prstTxWarp>
          </a:bodyPr>
          <a:lstStyle/>
          <a:p>
            <a:pPr lvl="0"/>
            <a:endParaRPr lang="en-GB" dirty="0"/>
          </a:p>
        </p:txBody>
      </p:sp>
      <p:pic>
        <p:nvPicPr>
          <p:cNvPr id="10" name="Picture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35483" y="6058481"/>
            <a:ext cx="913468" cy="58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4F978E4D-B52B-4065-B5E8-8BDB7BF15EB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43049" y="5943600"/>
            <a:ext cx="1199231" cy="722859"/>
          </a:xfrm>
          <a:prstGeom prst="rect">
            <a:avLst/>
          </a:prstGeom>
        </p:spPr>
      </p:pic>
    </p:spTree>
    <p:extLst>
      <p:ext uri="{BB962C8B-B14F-4D97-AF65-F5344CB8AC3E}">
        <p14:creationId xmlns:p14="http://schemas.microsoft.com/office/powerpoint/2010/main" val="1504787280"/>
      </p:ext>
    </p:extLst>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Lst>
  <p:hf hdr="0" ftr="0" dt="0"/>
  <p:txStyles>
    <p:titleStyle>
      <a:lvl1pPr algn="ctr" defTabSz="342875" rtl="0" eaLnBrk="1" fontAlgn="base" hangingPunct="1">
        <a:spcBef>
          <a:spcPct val="0"/>
        </a:spcBef>
        <a:spcAft>
          <a:spcPct val="0"/>
        </a:spcAft>
        <a:buClr>
          <a:srgbClr val="000000"/>
        </a:buClr>
        <a:buSzPct val="100000"/>
        <a:buFont typeface="Times New Roman" pitchFamily="18" charset="0"/>
        <a:defRPr sz="2700">
          <a:solidFill>
            <a:schemeClr val="bg1"/>
          </a:solidFill>
          <a:latin typeface="+mj-lt"/>
          <a:ea typeface="+mj-ea"/>
          <a:cs typeface="+mj-cs"/>
        </a:defRPr>
      </a:lvl1pPr>
      <a:lvl2pPr algn="ctr" defTabSz="342875" rtl="0" eaLnBrk="1" fontAlgn="base" hangingPunct="1">
        <a:spcBef>
          <a:spcPct val="0"/>
        </a:spcBef>
        <a:spcAft>
          <a:spcPct val="0"/>
        </a:spcAft>
        <a:buClr>
          <a:srgbClr val="000000"/>
        </a:buClr>
        <a:buSzPct val="100000"/>
        <a:buFont typeface="Times New Roman" pitchFamily="18" charset="0"/>
        <a:defRPr sz="2700">
          <a:solidFill>
            <a:schemeClr val="bg1"/>
          </a:solidFill>
          <a:latin typeface="Arial Unicode MS" pitchFamily="34" charset="-128"/>
          <a:ea typeface="Arial Unicode MS" pitchFamily="34" charset="-128"/>
          <a:cs typeface="Arial Unicode MS" pitchFamily="34" charset="-128"/>
        </a:defRPr>
      </a:lvl2pPr>
      <a:lvl3pPr algn="ctr" defTabSz="342875" rtl="0" eaLnBrk="1" fontAlgn="base" hangingPunct="1">
        <a:spcBef>
          <a:spcPct val="0"/>
        </a:spcBef>
        <a:spcAft>
          <a:spcPct val="0"/>
        </a:spcAft>
        <a:buClr>
          <a:srgbClr val="000000"/>
        </a:buClr>
        <a:buSzPct val="100000"/>
        <a:buFont typeface="Times New Roman" pitchFamily="18" charset="0"/>
        <a:defRPr sz="2700">
          <a:solidFill>
            <a:schemeClr val="bg1"/>
          </a:solidFill>
          <a:latin typeface="Arial Unicode MS" pitchFamily="34" charset="-128"/>
          <a:ea typeface="Arial Unicode MS" pitchFamily="34" charset="-128"/>
          <a:cs typeface="Arial Unicode MS" pitchFamily="34" charset="-128"/>
        </a:defRPr>
      </a:lvl3pPr>
      <a:lvl4pPr algn="ctr" defTabSz="342875" rtl="0" eaLnBrk="1" fontAlgn="base" hangingPunct="1">
        <a:spcBef>
          <a:spcPct val="0"/>
        </a:spcBef>
        <a:spcAft>
          <a:spcPct val="0"/>
        </a:spcAft>
        <a:buClr>
          <a:srgbClr val="000000"/>
        </a:buClr>
        <a:buSzPct val="100000"/>
        <a:buFont typeface="Times New Roman" pitchFamily="18" charset="0"/>
        <a:defRPr sz="2700">
          <a:solidFill>
            <a:schemeClr val="bg1"/>
          </a:solidFill>
          <a:latin typeface="Arial Unicode MS" pitchFamily="34" charset="-128"/>
          <a:ea typeface="Arial Unicode MS" pitchFamily="34" charset="-128"/>
          <a:cs typeface="Arial Unicode MS" pitchFamily="34" charset="-128"/>
        </a:defRPr>
      </a:lvl4pPr>
      <a:lvl5pPr algn="ctr" defTabSz="342875" rtl="0" eaLnBrk="1" fontAlgn="base" hangingPunct="1">
        <a:spcBef>
          <a:spcPct val="0"/>
        </a:spcBef>
        <a:spcAft>
          <a:spcPct val="0"/>
        </a:spcAft>
        <a:buClr>
          <a:srgbClr val="000000"/>
        </a:buClr>
        <a:buSzPct val="100000"/>
        <a:buFont typeface="Times New Roman" pitchFamily="18" charset="0"/>
        <a:defRPr sz="2700">
          <a:solidFill>
            <a:schemeClr val="bg1"/>
          </a:solidFill>
          <a:latin typeface="Arial Unicode MS" pitchFamily="34" charset="-128"/>
          <a:ea typeface="Arial Unicode MS" pitchFamily="34" charset="-128"/>
          <a:cs typeface="Arial Unicode MS" pitchFamily="34" charset="-128"/>
        </a:defRPr>
      </a:lvl5pPr>
      <a:lvl6pPr marL="342875" algn="ctr" defTabSz="342875" rtl="0" eaLnBrk="1" fontAlgn="base" hangingPunct="1">
        <a:spcBef>
          <a:spcPct val="0"/>
        </a:spcBef>
        <a:spcAft>
          <a:spcPct val="0"/>
        </a:spcAft>
        <a:buClr>
          <a:srgbClr val="000000"/>
        </a:buClr>
        <a:buSzPct val="100000"/>
        <a:buFont typeface="Times New Roman" pitchFamily="18" charset="0"/>
        <a:defRPr sz="2700">
          <a:solidFill>
            <a:schemeClr val="bg1"/>
          </a:solidFill>
          <a:latin typeface="Arial Unicode MS" pitchFamily="34" charset="-128"/>
          <a:ea typeface="Arial Unicode MS" pitchFamily="34" charset="-128"/>
          <a:cs typeface="Arial Unicode MS" pitchFamily="34" charset="-128"/>
        </a:defRPr>
      </a:lvl6pPr>
      <a:lvl7pPr marL="685750" algn="ctr" defTabSz="342875" rtl="0" eaLnBrk="1" fontAlgn="base" hangingPunct="1">
        <a:spcBef>
          <a:spcPct val="0"/>
        </a:spcBef>
        <a:spcAft>
          <a:spcPct val="0"/>
        </a:spcAft>
        <a:buClr>
          <a:srgbClr val="000000"/>
        </a:buClr>
        <a:buSzPct val="100000"/>
        <a:buFont typeface="Times New Roman" pitchFamily="18" charset="0"/>
        <a:defRPr sz="2700">
          <a:solidFill>
            <a:schemeClr val="bg1"/>
          </a:solidFill>
          <a:latin typeface="Arial Unicode MS" pitchFamily="34" charset="-128"/>
          <a:ea typeface="Arial Unicode MS" pitchFamily="34" charset="-128"/>
          <a:cs typeface="Arial Unicode MS" pitchFamily="34" charset="-128"/>
        </a:defRPr>
      </a:lvl7pPr>
      <a:lvl8pPr marL="1028624" algn="ctr" defTabSz="342875" rtl="0" eaLnBrk="1" fontAlgn="base" hangingPunct="1">
        <a:spcBef>
          <a:spcPct val="0"/>
        </a:spcBef>
        <a:spcAft>
          <a:spcPct val="0"/>
        </a:spcAft>
        <a:buClr>
          <a:srgbClr val="000000"/>
        </a:buClr>
        <a:buSzPct val="100000"/>
        <a:buFont typeface="Times New Roman" pitchFamily="18" charset="0"/>
        <a:defRPr sz="2700">
          <a:solidFill>
            <a:schemeClr val="bg1"/>
          </a:solidFill>
          <a:latin typeface="Arial Unicode MS" pitchFamily="34" charset="-128"/>
          <a:ea typeface="Arial Unicode MS" pitchFamily="34" charset="-128"/>
          <a:cs typeface="Arial Unicode MS" pitchFamily="34" charset="-128"/>
        </a:defRPr>
      </a:lvl8pPr>
      <a:lvl9pPr marL="1371498" algn="ctr" defTabSz="342875" rtl="0" eaLnBrk="1" fontAlgn="base" hangingPunct="1">
        <a:spcBef>
          <a:spcPct val="0"/>
        </a:spcBef>
        <a:spcAft>
          <a:spcPct val="0"/>
        </a:spcAft>
        <a:buClr>
          <a:srgbClr val="000000"/>
        </a:buClr>
        <a:buSzPct val="100000"/>
        <a:buFont typeface="Times New Roman" pitchFamily="18" charset="0"/>
        <a:defRPr sz="2700">
          <a:solidFill>
            <a:schemeClr val="bg1"/>
          </a:solidFill>
          <a:latin typeface="Arial Unicode MS" pitchFamily="34" charset="-128"/>
          <a:ea typeface="Arial Unicode MS" pitchFamily="34" charset="-128"/>
          <a:cs typeface="Arial Unicode MS" pitchFamily="34" charset="-128"/>
        </a:defRPr>
      </a:lvl9pPr>
    </p:titleStyle>
    <p:bodyStyle>
      <a:lvl1pPr marL="254776" indent="-254776" algn="l" defTabSz="342875" rtl="0" eaLnBrk="1" fontAlgn="base" hangingPunct="1">
        <a:spcBef>
          <a:spcPts val="413"/>
        </a:spcBef>
        <a:spcAft>
          <a:spcPct val="0"/>
        </a:spcAft>
        <a:buClr>
          <a:srgbClr val="000000"/>
        </a:buClr>
        <a:buSzPct val="100000"/>
        <a:defRPr sz="1800" b="1">
          <a:solidFill>
            <a:srgbClr val="000000"/>
          </a:solidFill>
          <a:latin typeface="+mn-lt"/>
          <a:ea typeface="+mn-ea"/>
          <a:cs typeface="+mn-cs"/>
        </a:defRPr>
      </a:lvl1pPr>
      <a:lvl2pPr marL="554790" indent="-211916" algn="l" defTabSz="342875" rtl="0" eaLnBrk="1" fontAlgn="base" hangingPunct="1">
        <a:spcBef>
          <a:spcPts val="263"/>
        </a:spcBef>
        <a:spcAft>
          <a:spcPct val="0"/>
        </a:spcAft>
        <a:buClr>
          <a:srgbClr val="000000"/>
        </a:buClr>
        <a:buSzPct val="100000"/>
        <a:buChar char="•"/>
        <a:defRPr sz="1600">
          <a:solidFill>
            <a:srgbClr val="000000"/>
          </a:solidFill>
          <a:latin typeface="+mn-lt"/>
        </a:defRPr>
      </a:lvl2pPr>
      <a:lvl3pPr marL="857185" indent="-171438" algn="l" defTabSz="342875" rtl="0" eaLnBrk="1" fontAlgn="base" hangingPunct="1">
        <a:spcBef>
          <a:spcPts val="263"/>
        </a:spcBef>
        <a:spcAft>
          <a:spcPct val="0"/>
        </a:spcAft>
        <a:buClr>
          <a:srgbClr val="000000"/>
        </a:buClr>
        <a:buSzPct val="100000"/>
        <a:buChar char="•"/>
        <a:defRPr sz="1600">
          <a:solidFill>
            <a:srgbClr val="000000"/>
          </a:solidFill>
          <a:latin typeface="+mn-lt"/>
        </a:defRPr>
      </a:lvl3pPr>
      <a:lvl4pPr marL="1200061" indent="-171438" algn="l" defTabSz="342875" rtl="0" eaLnBrk="1" fontAlgn="base" hangingPunct="1">
        <a:spcBef>
          <a:spcPts val="263"/>
        </a:spcBef>
        <a:spcAft>
          <a:spcPct val="0"/>
        </a:spcAft>
        <a:buClr>
          <a:srgbClr val="000000"/>
        </a:buClr>
        <a:buSzPct val="100000"/>
        <a:buChar char="•"/>
        <a:defRPr sz="1333">
          <a:solidFill>
            <a:srgbClr val="000000"/>
          </a:solidFill>
          <a:latin typeface="+mn-lt"/>
        </a:defRPr>
      </a:lvl4pPr>
      <a:lvl5pPr marL="1542936" indent="-171438" algn="l" defTabSz="342875" rtl="0" eaLnBrk="1" fontAlgn="base" hangingPunct="1">
        <a:spcBef>
          <a:spcPts val="263"/>
        </a:spcBef>
        <a:spcAft>
          <a:spcPct val="0"/>
        </a:spcAft>
        <a:buClr>
          <a:srgbClr val="000000"/>
        </a:buClr>
        <a:buSzPct val="100000"/>
        <a:buChar char="•"/>
        <a:defRPr sz="1200">
          <a:solidFill>
            <a:srgbClr val="000000"/>
          </a:solidFill>
          <a:latin typeface="+mn-lt"/>
        </a:defRPr>
      </a:lvl5pPr>
      <a:lvl6pPr marL="1885809" indent="-171438" algn="l" defTabSz="342875" rtl="0" eaLnBrk="1" fontAlgn="base" hangingPunct="1">
        <a:spcBef>
          <a:spcPts val="263"/>
        </a:spcBef>
        <a:spcAft>
          <a:spcPct val="0"/>
        </a:spcAft>
        <a:buClr>
          <a:srgbClr val="000000"/>
        </a:buClr>
        <a:buSzPct val="100000"/>
        <a:buChar char="•"/>
        <a:defRPr sz="1200">
          <a:solidFill>
            <a:srgbClr val="000000"/>
          </a:solidFill>
          <a:latin typeface="+mn-lt"/>
        </a:defRPr>
      </a:lvl6pPr>
      <a:lvl7pPr marL="2228683" indent="-171438" algn="l" defTabSz="342875" rtl="0" eaLnBrk="1" fontAlgn="base" hangingPunct="1">
        <a:spcBef>
          <a:spcPts val="263"/>
        </a:spcBef>
        <a:spcAft>
          <a:spcPct val="0"/>
        </a:spcAft>
        <a:buClr>
          <a:srgbClr val="000000"/>
        </a:buClr>
        <a:buSzPct val="100000"/>
        <a:buChar char="•"/>
        <a:defRPr sz="1200">
          <a:solidFill>
            <a:srgbClr val="000000"/>
          </a:solidFill>
          <a:latin typeface="+mn-lt"/>
        </a:defRPr>
      </a:lvl7pPr>
      <a:lvl8pPr marL="2571558" indent="-171438" algn="l" defTabSz="342875" rtl="0" eaLnBrk="1" fontAlgn="base" hangingPunct="1">
        <a:spcBef>
          <a:spcPts val="263"/>
        </a:spcBef>
        <a:spcAft>
          <a:spcPct val="0"/>
        </a:spcAft>
        <a:buClr>
          <a:srgbClr val="000000"/>
        </a:buClr>
        <a:buSzPct val="100000"/>
        <a:buChar char="•"/>
        <a:defRPr sz="1200">
          <a:solidFill>
            <a:srgbClr val="000000"/>
          </a:solidFill>
          <a:latin typeface="+mn-lt"/>
        </a:defRPr>
      </a:lvl8pPr>
      <a:lvl9pPr marL="2914432" indent="-171438" algn="l" defTabSz="342875" rtl="0" eaLnBrk="1" fontAlgn="base" hangingPunct="1">
        <a:spcBef>
          <a:spcPts val="263"/>
        </a:spcBef>
        <a:spcAft>
          <a:spcPct val="0"/>
        </a:spcAft>
        <a:buClr>
          <a:srgbClr val="000000"/>
        </a:buClr>
        <a:buSzPct val="100000"/>
        <a:buChar char="•"/>
        <a:defRPr sz="1200">
          <a:solidFill>
            <a:srgbClr val="000000"/>
          </a:solidFill>
          <a:latin typeface="+mn-lt"/>
        </a:defRPr>
      </a:lvl9pPr>
    </p:bodyStyle>
    <p:otherStyle>
      <a:defPPr>
        <a:defRPr lang="en-US"/>
      </a:defPPr>
      <a:lvl1pPr marL="0" algn="l" defTabSz="685750" rtl="0" eaLnBrk="1" latinLnBrk="0" hangingPunct="1">
        <a:defRPr sz="1425" kern="1200">
          <a:solidFill>
            <a:schemeClr val="tx1"/>
          </a:solidFill>
          <a:latin typeface="+mn-lt"/>
          <a:ea typeface="+mn-ea"/>
          <a:cs typeface="+mn-cs"/>
        </a:defRPr>
      </a:lvl1pPr>
      <a:lvl2pPr marL="342875" algn="l" defTabSz="685750" rtl="0" eaLnBrk="1" latinLnBrk="0" hangingPunct="1">
        <a:defRPr sz="1425" kern="1200">
          <a:solidFill>
            <a:schemeClr val="tx1"/>
          </a:solidFill>
          <a:latin typeface="+mn-lt"/>
          <a:ea typeface="+mn-ea"/>
          <a:cs typeface="+mn-cs"/>
        </a:defRPr>
      </a:lvl2pPr>
      <a:lvl3pPr marL="685750" algn="l" defTabSz="685750" rtl="0" eaLnBrk="1" latinLnBrk="0" hangingPunct="1">
        <a:defRPr sz="1425" kern="1200">
          <a:solidFill>
            <a:schemeClr val="tx1"/>
          </a:solidFill>
          <a:latin typeface="+mn-lt"/>
          <a:ea typeface="+mn-ea"/>
          <a:cs typeface="+mn-cs"/>
        </a:defRPr>
      </a:lvl3pPr>
      <a:lvl4pPr marL="1028624" algn="l" defTabSz="685750" rtl="0" eaLnBrk="1" latinLnBrk="0" hangingPunct="1">
        <a:defRPr sz="1425" kern="1200">
          <a:solidFill>
            <a:schemeClr val="tx1"/>
          </a:solidFill>
          <a:latin typeface="+mn-lt"/>
          <a:ea typeface="+mn-ea"/>
          <a:cs typeface="+mn-cs"/>
        </a:defRPr>
      </a:lvl4pPr>
      <a:lvl5pPr marL="1371498" algn="l" defTabSz="685750" rtl="0" eaLnBrk="1" latinLnBrk="0" hangingPunct="1">
        <a:defRPr sz="1425" kern="1200">
          <a:solidFill>
            <a:schemeClr val="tx1"/>
          </a:solidFill>
          <a:latin typeface="+mn-lt"/>
          <a:ea typeface="+mn-ea"/>
          <a:cs typeface="+mn-cs"/>
        </a:defRPr>
      </a:lvl5pPr>
      <a:lvl6pPr marL="1714372" algn="l" defTabSz="685750" rtl="0" eaLnBrk="1" latinLnBrk="0" hangingPunct="1">
        <a:defRPr sz="1425" kern="1200">
          <a:solidFill>
            <a:schemeClr val="tx1"/>
          </a:solidFill>
          <a:latin typeface="+mn-lt"/>
          <a:ea typeface="+mn-ea"/>
          <a:cs typeface="+mn-cs"/>
        </a:defRPr>
      </a:lvl6pPr>
      <a:lvl7pPr marL="2057246" algn="l" defTabSz="685750" rtl="0" eaLnBrk="1" latinLnBrk="0" hangingPunct="1">
        <a:defRPr sz="1425" kern="1200">
          <a:solidFill>
            <a:schemeClr val="tx1"/>
          </a:solidFill>
          <a:latin typeface="+mn-lt"/>
          <a:ea typeface="+mn-ea"/>
          <a:cs typeface="+mn-cs"/>
        </a:defRPr>
      </a:lvl7pPr>
      <a:lvl8pPr marL="2400120" algn="l" defTabSz="685750" rtl="0" eaLnBrk="1" latinLnBrk="0" hangingPunct="1">
        <a:defRPr sz="1425" kern="1200">
          <a:solidFill>
            <a:schemeClr val="tx1"/>
          </a:solidFill>
          <a:latin typeface="+mn-lt"/>
          <a:ea typeface="+mn-ea"/>
          <a:cs typeface="+mn-cs"/>
        </a:defRPr>
      </a:lvl8pPr>
      <a:lvl9pPr marL="2742995" algn="l" defTabSz="685750" rtl="0" eaLnBrk="1" latinLnBrk="0" hangingPunct="1">
        <a:defRPr sz="14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innforum.connectedcommunity.org/"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innforum.connectedcommunity.org/"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winnforum.connectedcommunity.org/" TargetMode="External"/><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winnforum.connectedcommunity.org/faq" TargetMode="External"/><Relationship Id="rId2" Type="http://schemas.openxmlformats.org/officeDocument/2006/relationships/hyperlink" Target="mailto:Stephanie.Hamill@WirelessInnovation.org" TargetMode="External"/><Relationship Id="rId1" Type="http://schemas.openxmlformats.org/officeDocument/2006/relationships/slideLayout" Target="../slideLayouts/slideLayout3.xml"/><Relationship Id="rId5" Type="http://schemas.openxmlformats.org/officeDocument/2006/relationships/hyperlink" Target="mailto:Jesse.Stallsmith@WirelessInnovation.org" TargetMode="External"/><Relationship Id="rId4" Type="http://schemas.openxmlformats.org/officeDocument/2006/relationships/hyperlink" Target="mailto:Lee.Pucker@WirelessInnovation.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D98B8A4-E27F-4AB2-A2AA-ECD834C739F6}"/>
              </a:ext>
            </a:extLst>
          </p:cNvPr>
          <p:cNvSpPr txBox="1">
            <a:spLocks/>
          </p:cNvSpPr>
          <p:nvPr/>
        </p:nvSpPr>
        <p:spPr bwMode="auto">
          <a:xfrm>
            <a:off x="911424" y="660828"/>
            <a:ext cx="10785914" cy="1625172"/>
          </a:xfrm>
          <a:prstGeom prst="roundRect">
            <a:avLst>
              <a:gd name="adj" fmla="val 16667"/>
            </a:avLst>
          </a:prstGeom>
          <a:solidFill>
            <a:srgbClr val="933E1F"/>
          </a:solidFill>
          <a:ln w="38100">
            <a:noFill/>
            <a:miter lim="800000"/>
            <a:headEnd/>
            <a:tailEnd/>
          </a:ln>
          <a:extLst/>
        </p:spPr>
        <p:txBody>
          <a:bodyPr vert="horz" wrap="square" lIns="92156" tIns="46078" rIns="92156" bIns="46078" numCol="1" anchor="t" anchorCtr="0" compatLnSpc="1">
            <a:prstTxWarp prst="textNoShape">
              <a:avLst/>
            </a:prstTxWarp>
          </a:bodyPr>
          <a:lstStyle>
            <a:lvl1pPr algn="l" defTabSz="342875" rtl="0" eaLnBrk="1" fontAlgn="base" hangingPunct="1">
              <a:spcBef>
                <a:spcPct val="0"/>
              </a:spcBef>
              <a:spcAft>
                <a:spcPct val="0"/>
              </a:spcAft>
              <a:buClr>
                <a:srgbClr val="000000"/>
              </a:buClr>
              <a:buSzPct val="100000"/>
              <a:buFont typeface="Times New Roman" pitchFamily="18" charset="0"/>
              <a:defRPr sz="3000" b="1" cap="all">
                <a:solidFill>
                  <a:schemeClr val="bg1"/>
                </a:solidFill>
                <a:latin typeface="+mj-lt"/>
                <a:ea typeface="+mj-ea"/>
                <a:cs typeface="+mj-cs"/>
              </a:defRPr>
            </a:lvl1pPr>
            <a:lvl2pPr algn="ctr" defTabSz="342875" rtl="0" eaLnBrk="1" fontAlgn="base" hangingPunct="1">
              <a:spcBef>
                <a:spcPct val="0"/>
              </a:spcBef>
              <a:spcAft>
                <a:spcPct val="0"/>
              </a:spcAft>
              <a:buClr>
                <a:srgbClr val="000000"/>
              </a:buClr>
              <a:buSzPct val="100000"/>
              <a:buFont typeface="Times New Roman" pitchFamily="18" charset="0"/>
              <a:defRPr sz="2700">
                <a:solidFill>
                  <a:schemeClr val="bg1"/>
                </a:solidFill>
                <a:latin typeface="Arial Unicode MS" pitchFamily="34" charset="-128"/>
                <a:ea typeface="Arial Unicode MS" pitchFamily="34" charset="-128"/>
                <a:cs typeface="Arial Unicode MS" pitchFamily="34" charset="-128"/>
              </a:defRPr>
            </a:lvl2pPr>
            <a:lvl3pPr algn="ctr" defTabSz="342875" rtl="0" eaLnBrk="1" fontAlgn="base" hangingPunct="1">
              <a:spcBef>
                <a:spcPct val="0"/>
              </a:spcBef>
              <a:spcAft>
                <a:spcPct val="0"/>
              </a:spcAft>
              <a:buClr>
                <a:srgbClr val="000000"/>
              </a:buClr>
              <a:buSzPct val="100000"/>
              <a:buFont typeface="Times New Roman" pitchFamily="18" charset="0"/>
              <a:defRPr sz="2700">
                <a:solidFill>
                  <a:schemeClr val="bg1"/>
                </a:solidFill>
                <a:latin typeface="Arial Unicode MS" pitchFamily="34" charset="-128"/>
                <a:ea typeface="Arial Unicode MS" pitchFamily="34" charset="-128"/>
                <a:cs typeface="Arial Unicode MS" pitchFamily="34" charset="-128"/>
              </a:defRPr>
            </a:lvl3pPr>
            <a:lvl4pPr algn="ctr" defTabSz="342875" rtl="0" eaLnBrk="1" fontAlgn="base" hangingPunct="1">
              <a:spcBef>
                <a:spcPct val="0"/>
              </a:spcBef>
              <a:spcAft>
                <a:spcPct val="0"/>
              </a:spcAft>
              <a:buClr>
                <a:srgbClr val="000000"/>
              </a:buClr>
              <a:buSzPct val="100000"/>
              <a:buFont typeface="Times New Roman" pitchFamily="18" charset="0"/>
              <a:defRPr sz="2700">
                <a:solidFill>
                  <a:schemeClr val="bg1"/>
                </a:solidFill>
                <a:latin typeface="Arial Unicode MS" pitchFamily="34" charset="-128"/>
                <a:ea typeface="Arial Unicode MS" pitchFamily="34" charset="-128"/>
                <a:cs typeface="Arial Unicode MS" pitchFamily="34" charset="-128"/>
              </a:defRPr>
            </a:lvl4pPr>
            <a:lvl5pPr algn="ctr" defTabSz="342875" rtl="0" eaLnBrk="1" fontAlgn="base" hangingPunct="1">
              <a:spcBef>
                <a:spcPct val="0"/>
              </a:spcBef>
              <a:spcAft>
                <a:spcPct val="0"/>
              </a:spcAft>
              <a:buClr>
                <a:srgbClr val="000000"/>
              </a:buClr>
              <a:buSzPct val="100000"/>
              <a:buFont typeface="Times New Roman" pitchFamily="18" charset="0"/>
              <a:defRPr sz="2700">
                <a:solidFill>
                  <a:schemeClr val="bg1"/>
                </a:solidFill>
                <a:latin typeface="Arial Unicode MS" pitchFamily="34" charset="-128"/>
                <a:ea typeface="Arial Unicode MS" pitchFamily="34" charset="-128"/>
                <a:cs typeface="Arial Unicode MS" pitchFamily="34" charset="-128"/>
              </a:defRPr>
            </a:lvl5pPr>
            <a:lvl6pPr marL="342875" algn="ctr" defTabSz="342875" rtl="0" eaLnBrk="1" fontAlgn="base" hangingPunct="1">
              <a:spcBef>
                <a:spcPct val="0"/>
              </a:spcBef>
              <a:spcAft>
                <a:spcPct val="0"/>
              </a:spcAft>
              <a:buClr>
                <a:srgbClr val="000000"/>
              </a:buClr>
              <a:buSzPct val="100000"/>
              <a:buFont typeface="Times New Roman" pitchFamily="18" charset="0"/>
              <a:defRPr sz="2700">
                <a:solidFill>
                  <a:schemeClr val="bg1"/>
                </a:solidFill>
                <a:latin typeface="Arial Unicode MS" pitchFamily="34" charset="-128"/>
                <a:ea typeface="Arial Unicode MS" pitchFamily="34" charset="-128"/>
                <a:cs typeface="Arial Unicode MS" pitchFamily="34" charset="-128"/>
              </a:defRPr>
            </a:lvl6pPr>
            <a:lvl7pPr marL="685750" algn="ctr" defTabSz="342875" rtl="0" eaLnBrk="1" fontAlgn="base" hangingPunct="1">
              <a:spcBef>
                <a:spcPct val="0"/>
              </a:spcBef>
              <a:spcAft>
                <a:spcPct val="0"/>
              </a:spcAft>
              <a:buClr>
                <a:srgbClr val="000000"/>
              </a:buClr>
              <a:buSzPct val="100000"/>
              <a:buFont typeface="Times New Roman" pitchFamily="18" charset="0"/>
              <a:defRPr sz="2700">
                <a:solidFill>
                  <a:schemeClr val="bg1"/>
                </a:solidFill>
                <a:latin typeface="Arial Unicode MS" pitchFamily="34" charset="-128"/>
                <a:ea typeface="Arial Unicode MS" pitchFamily="34" charset="-128"/>
                <a:cs typeface="Arial Unicode MS" pitchFamily="34" charset="-128"/>
              </a:defRPr>
            </a:lvl7pPr>
            <a:lvl8pPr marL="1028624" algn="ctr" defTabSz="342875" rtl="0" eaLnBrk="1" fontAlgn="base" hangingPunct="1">
              <a:spcBef>
                <a:spcPct val="0"/>
              </a:spcBef>
              <a:spcAft>
                <a:spcPct val="0"/>
              </a:spcAft>
              <a:buClr>
                <a:srgbClr val="000000"/>
              </a:buClr>
              <a:buSzPct val="100000"/>
              <a:buFont typeface="Times New Roman" pitchFamily="18" charset="0"/>
              <a:defRPr sz="2700">
                <a:solidFill>
                  <a:schemeClr val="bg1"/>
                </a:solidFill>
                <a:latin typeface="Arial Unicode MS" pitchFamily="34" charset="-128"/>
                <a:ea typeface="Arial Unicode MS" pitchFamily="34" charset="-128"/>
                <a:cs typeface="Arial Unicode MS" pitchFamily="34" charset="-128"/>
              </a:defRPr>
            </a:lvl8pPr>
            <a:lvl9pPr marL="1371498" algn="ctr" defTabSz="342875" rtl="0" eaLnBrk="1" fontAlgn="base" hangingPunct="1">
              <a:spcBef>
                <a:spcPct val="0"/>
              </a:spcBef>
              <a:spcAft>
                <a:spcPct val="0"/>
              </a:spcAft>
              <a:buClr>
                <a:srgbClr val="000000"/>
              </a:buClr>
              <a:buSzPct val="100000"/>
              <a:buFont typeface="Times New Roman" pitchFamily="18" charset="0"/>
              <a:defRPr sz="2700">
                <a:solidFill>
                  <a:schemeClr val="bg1"/>
                </a:solidFill>
                <a:latin typeface="Arial Unicode MS" pitchFamily="34" charset="-128"/>
                <a:ea typeface="Arial Unicode MS" pitchFamily="34" charset="-128"/>
                <a:cs typeface="Arial Unicode MS" pitchFamily="34" charset="-128"/>
              </a:defRPr>
            </a:lvl9pPr>
          </a:lstStyle>
          <a:p>
            <a:pPr algn="ctr">
              <a:defRPr/>
            </a:pPr>
            <a:r>
              <a:rPr lang="en-US" sz="3200" kern="0" cap="none" dirty="0">
                <a:latin typeface="Calibri Light" panose="020F0302020204030204" pitchFamily="34" charset="0"/>
                <a:cs typeface="Calibri Light" panose="020F0302020204030204" pitchFamily="34" charset="0"/>
              </a:rPr>
              <a:t>WInnForum Workspace</a:t>
            </a:r>
            <a:br>
              <a:rPr lang="en-US" sz="3200" kern="0" cap="none" dirty="0">
                <a:latin typeface="Calibri" panose="020F0502020204030204" pitchFamily="34" charset="0"/>
                <a:cs typeface="Calibri" panose="020F0502020204030204" pitchFamily="34" charset="0"/>
              </a:rPr>
            </a:br>
            <a:r>
              <a:rPr lang="en-US" sz="3200" kern="0" cap="none" dirty="0">
                <a:latin typeface="Calibri" panose="020F0502020204030204" pitchFamily="34" charset="0"/>
                <a:cs typeface="Calibri" panose="020F0502020204030204" pitchFamily="34" charset="0"/>
              </a:rPr>
              <a:t>~</a:t>
            </a:r>
            <a:br>
              <a:rPr lang="en-US" sz="3200" kern="0" cap="none" dirty="0">
                <a:latin typeface="Calibri" panose="020F0502020204030204" pitchFamily="34" charset="0"/>
                <a:cs typeface="Calibri" panose="020F0502020204030204" pitchFamily="34" charset="0"/>
              </a:rPr>
            </a:br>
            <a:r>
              <a:rPr lang="en-US" sz="3200" kern="0" cap="none" dirty="0">
                <a:latin typeface="Calibri" panose="020F0502020204030204" pitchFamily="34" charset="0"/>
                <a:cs typeface="Calibri" panose="020F0502020204030204" pitchFamily="34" charset="0"/>
              </a:rPr>
              <a:t>How to communicate with your groups</a:t>
            </a:r>
            <a:endParaRPr lang="en-CA" sz="3200" kern="0" cap="none"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3E167F33-8369-4C25-A860-42267BB76E1E}"/>
              </a:ext>
            </a:extLst>
          </p:cNvPr>
          <p:cNvPicPr>
            <a:picLocks noChangeAspect="1"/>
          </p:cNvPicPr>
          <p:nvPr/>
        </p:nvPicPr>
        <p:blipFill>
          <a:blip r:embed="rId2"/>
          <a:stretch>
            <a:fillRect/>
          </a:stretch>
        </p:blipFill>
        <p:spPr>
          <a:xfrm>
            <a:off x="2995613" y="2362200"/>
            <a:ext cx="6200773" cy="425952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14DE1B-BB89-4911-8921-EECA13425B4C}"/>
              </a:ext>
            </a:extLst>
          </p:cNvPr>
          <p:cNvSpPr>
            <a:spLocks noGrp="1"/>
          </p:cNvSpPr>
          <p:nvPr>
            <p:ph idx="1"/>
          </p:nvPr>
        </p:nvSpPr>
        <p:spPr>
          <a:xfrm>
            <a:off x="5943600" y="1071552"/>
            <a:ext cx="5329773" cy="4794267"/>
          </a:xfrm>
        </p:spPr>
        <p:txBody>
          <a:bodyPr/>
          <a:lstStyle/>
          <a:p>
            <a:pPr marL="285750" indent="-285750">
              <a:buFont typeface="Wingdings" panose="05000000000000000000" pitchFamily="2" charset="2"/>
              <a:buChar char="v"/>
            </a:pPr>
            <a:r>
              <a:rPr lang="en-US" dirty="0"/>
              <a:t>Go to </a:t>
            </a:r>
            <a:r>
              <a:rPr lang="en-US" dirty="0">
                <a:hlinkClick r:id="rId2"/>
              </a:rPr>
              <a:t>https://winnforum.connectedcommunity.org</a:t>
            </a:r>
            <a:endParaRPr lang="en-US" dirty="0"/>
          </a:p>
          <a:p>
            <a:pPr marL="285750" indent="-285750">
              <a:buFont typeface="Wingdings" panose="05000000000000000000" pitchFamily="2" charset="2"/>
              <a:buChar char="v"/>
            </a:pPr>
            <a:r>
              <a:rPr lang="en-US" dirty="0"/>
              <a:t>Click the ‘sign in’ button in the top right corner</a:t>
            </a:r>
          </a:p>
          <a:p>
            <a:pPr marL="285750" indent="-285750">
              <a:buFont typeface="Wingdings" panose="05000000000000000000" pitchFamily="2" charset="2"/>
              <a:buChar char="v"/>
            </a:pPr>
            <a:r>
              <a:rPr lang="en-US" dirty="0"/>
              <a:t>Click ‘can’t access my account’, enter your email address and you’ll receive an email to set up your password</a:t>
            </a:r>
          </a:p>
        </p:txBody>
      </p:sp>
      <p:sp>
        <p:nvSpPr>
          <p:cNvPr id="3" name="Title 2">
            <a:extLst>
              <a:ext uri="{FF2B5EF4-FFF2-40B4-BE49-F238E27FC236}">
                <a16:creationId xmlns:a16="http://schemas.microsoft.com/office/drawing/2014/main" id="{D85269AB-B950-491C-8960-960DEEAEE773}"/>
              </a:ext>
            </a:extLst>
          </p:cNvPr>
          <p:cNvSpPr>
            <a:spLocks noGrp="1"/>
          </p:cNvSpPr>
          <p:nvPr>
            <p:ph type="title"/>
          </p:nvPr>
        </p:nvSpPr>
        <p:spPr/>
        <p:txBody>
          <a:bodyPr/>
          <a:lstStyle/>
          <a:p>
            <a:r>
              <a:rPr lang="en-US" dirty="0"/>
              <a:t>How to log in</a:t>
            </a:r>
          </a:p>
        </p:txBody>
      </p:sp>
      <p:sp>
        <p:nvSpPr>
          <p:cNvPr id="4" name="Slide Number Placeholder 3">
            <a:extLst>
              <a:ext uri="{FF2B5EF4-FFF2-40B4-BE49-F238E27FC236}">
                <a16:creationId xmlns:a16="http://schemas.microsoft.com/office/drawing/2014/main" id="{1149BF4B-D381-4B64-8815-7DAA683148DF}"/>
              </a:ext>
            </a:extLst>
          </p:cNvPr>
          <p:cNvSpPr>
            <a:spLocks noGrp="1"/>
          </p:cNvSpPr>
          <p:nvPr>
            <p:ph type="sldNum" sz="quarter" idx="10"/>
          </p:nvPr>
        </p:nvSpPr>
        <p:spPr/>
        <p:txBody>
          <a:bodyPr/>
          <a:lstStyle/>
          <a:p>
            <a:pPr>
              <a:defRPr/>
            </a:pPr>
            <a:r>
              <a:rPr lang="en-CA"/>
              <a:t>Slide </a:t>
            </a:r>
            <a:fld id="{FE6C8FE5-0B37-4CBC-80B4-CCCE634EA3A7}" type="slidenum">
              <a:rPr lang="en-CA" smtClean="0"/>
              <a:pPr>
                <a:defRPr/>
              </a:pPr>
              <a:t>2</a:t>
            </a:fld>
            <a:endParaRPr lang="en-CA"/>
          </a:p>
        </p:txBody>
      </p:sp>
      <p:grpSp>
        <p:nvGrpSpPr>
          <p:cNvPr id="12" name="Group 11">
            <a:extLst>
              <a:ext uri="{FF2B5EF4-FFF2-40B4-BE49-F238E27FC236}">
                <a16:creationId xmlns:a16="http://schemas.microsoft.com/office/drawing/2014/main" id="{934DE00D-5803-4B78-914E-FDBEC85D42BE}"/>
              </a:ext>
            </a:extLst>
          </p:cNvPr>
          <p:cNvGrpSpPr/>
          <p:nvPr/>
        </p:nvGrpSpPr>
        <p:grpSpPr>
          <a:xfrm>
            <a:off x="344827" y="992181"/>
            <a:ext cx="5751173" cy="3048000"/>
            <a:chOff x="344827" y="992181"/>
            <a:chExt cx="5751173" cy="3048000"/>
          </a:xfrm>
        </p:grpSpPr>
        <p:pic>
          <p:nvPicPr>
            <p:cNvPr id="5" name="Picture 4">
              <a:extLst>
                <a:ext uri="{FF2B5EF4-FFF2-40B4-BE49-F238E27FC236}">
                  <a16:creationId xmlns:a16="http://schemas.microsoft.com/office/drawing/2014/main" id="{A48AEF7D-4CCD-4011-846E-477EE44E56E5}"/>
                </a:ext>
              </a:extLst>
            </p:cNvPr>
            <p:cNvPicPr>
              <a:picLocks noChangeAspect="1"/>
            </p:cNvPicPr>
            <p:nvPr/>
          </p:nvPicPr>
          <p:blipFill>
            <a:blip r:embed="rId3"/>
            <a:stretch>
              <a:fillRect/>
            </a:stretch>
          </p:blipFill>
          <p:spPr>
            <a:xfrm>
              <a:off x="344827" y="992181"/>
              <a:ext cx="5598773" cy="3048000"/>
            </a:xfrm>
            <a:prstGeom prst="rect">
              <a:avLst/>
            </a:prstGeom>
          </p:spPr>
        </p:pic>
        <p:sp>
          <p:nvSpPr>
            <p:cNvPr id="6" name="Oval 5">
              <a:extLst>
                <a:ext uri="{FF2B5EF4-FFF2-40B4-BE49-F238E27FC236}">
                  <a16:creationId xmlns:a16="http://schemas.microsoft.com/office/drawing/2014/main" id="{C5C673C1-9D90-4EDC-8FC6-472F4C5A962F}"/>
                </a:ext>
              </a:extLst>
            </p:cNvPr>
            <p:cNvSpPr/>
            <p:nvPr/>
          </p:nvSpPr>
          <p:spPr bwMode="auto">
            <a:xfrm>
              <a:off x="5334000" y="992181"/>
              <a:ext cx="457200" cy="280476"/>
            </a:xfrm>
            <a:prstGeom prst="ellipse">
              <a:avLst/>
            </a:prstGeom>
            <a:noFill/>
            <a:ln>
              <a:solidFill>
                <a:srgbClr val="C0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2160" tIns="46080" rIns="92160" bIns="46080" numCol="1" rtlCol="0" anchor="ctr"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0">
                <a:ln>
                  <a:noFill/>
                </a:ln>
                <a:solidFill>
                  <a:schemeClr val="bg1"/>
                </a:solidFill>
                <a:effectLst/>
                <a:latin typeface="Arial Unicode MS" pitchFamily="34" charset="-128"/>
                <a:ea typeface="Arial Unicode MS" pitchFamily="34" charset="-128"/>
                <a:cs typeface="Arial Unicode MS" pitchFamily="34" charset="-128"/>
              </a:endParaRPr>
            </a:p>
          </p:txBody>
        </p:sp>
        <p:cxnSp>
          <p:nvCxnSpPr>
            <p:cNvPr id="8" name="Straight Arrow Connector 7">
              <a:extLst>
                <a:ext uri="{FF2B5EF4-FFF2-40B4-BE49-F238E27FC236}">
                  <a16:creationId xmlns:a16="http://schemas.microsoft.com/office/drawing/2014/main" id="{F9FB9B85-687D-4DFC-9730-99F37F0B0D9E}"/>
                </a:ext>
              </a:extLst>
            </p:cNvPr>
            <p:cNvCxnSpPr/>
            <p:nvPr/>
          </p:nvCxnSpPr>
          <p:spPr bwMode="auto">
            <a:xfrm flipH="1" flipV="1">
              <a:off x="5715000" y="1272657"/>
              <a:ext cx="381000" cy="479943"/>
            </a:xfrm>
            <a:prstGeom prst="straightConnector1">
              <a:avLst/>
            </a:prstGeom>
            <a:gradFill rotWithShape="1">
              <a:gsLst>
                <a:gs pos="0">
                  <a:srgbClr val="990033"/>
                </a:gs>
                <a:gs pos="50000">
                  <a:srgbClr val="990033">
                    <a:gamma/>
                    <a:tint val="15686"/>
                    <a:invGamma/>
                  </a:srgbClr>
                </a:gs>
                <a:gs pos="100000">
                  <a:srgbClr val="990033"/>
                </a:gs>
              </a:gsLst>
              <a:lin ang="5400000" scaled="1"/>
            </a:gradFill>
            <a:ln w="9525" cap="flat" cmpd="sng" algn="ctr">
              <a:solidFill>
                <a:schemeClr val="tx1"/>
              </a:solidFill>
              <a:prstDash val="solid"/>
              <a:round/>
              <a:headEnd type="none" w="med" len="med"/>
              <a:tailEnd type="triangle"/>
            </a:ln>
            <a:effectLst/>
          </p:spPr>
        </p:cxnSp>
        <p:sp>
          <p:nvSpPr>
            <p:cNvPr id="9" name="Oval 8">
              <a:extLst>
                <a:ext uri="{FF2B5EF4-FFF2-40B4-BE49-F238E27FC236}">
                  <a16:creationId xmlns:a16="http://schemas.microsoft.com/office/drawing/2014/main" id="{5FF4B411-63A2-45A0-BC4F-57A1A9ADD886}"/>
                </a:ext>
              </a:extLst>
            </p:cNvPr>
            <p:cNvSpPr/>
            <p:nvPr/>
          </p:nvSpPr>
          <p:spPr bwMode="auto">
            <a:xfrm>
              <a:off x="1828800" y="2819400"/>
              <a:ext cx="1143000" cy="228600"/>
            </a:xfrm>
            <a:prstGeom prst="ellipse">
              <a:avLst/>
            </a:prstGeom>
            <a:noFill/>
            <a:ln w="9525" cap="flat" cmpd="sng" algn="ctr">
              <a:solidFill>
                <a:srgbClr val="933E1F"/>
              </a:solidFill>
              <a:prstDash val="solid"/>
              <a:round/>
              <a:headEnd type="none" w="med" len="med"/>
              <a:tailEnd type="none" w="med" len="med"/>
            </a:ln>
            <a:effectLst/>
          </p:spPr>
          <p:txBody>
            <a:bodyPr vert="horz" wrap="square" lIns="92160" tIns="46080" rIns="92160" bIns="46080" numCol="1" rtlCol="0" anchor="ctr"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0">
                <a:ln>
                  <a:noFill/>
                </a:ln>
                <a:solidFill>
                  <a:schemeClr val="bg1"/>
                </a:solidFill>
                <a:effectLst/>
                <a:latin typeface="Arial Unicode MS" pitchFamily="34" charset="-128"/>
                <a:ea typeface="Arial Unicode MS" pitchFamily="34" charset="-128"/>
                <a:cs typeface="Arial Unicode MS" pitchFamily="34" charset="-128"/>
              </a:endParaRPr>
            </a:p>
          </p:txBody>
        </p:sp>
        <p:cxnSp>
          <p:nvCxnSpPr>
            <p:cNvPr id="11" name="Straight Arrow Connector 10">
              <a:extLst>
                <a:ext uri="{FF2B5EF4-FFF2-40B4-BE49-F238E27FC236}">
                  <a16:creationId xmlns:a16="http://schemas.microsoft.com/office/drawing/2014/main" id="{A9D69AF6-962C-4BEB-871B-59BEBAF75684}"/>
                </a:ext>
              </a:extLst>
            </p:cNvPr>
            <p:cNvCxnSpPr>
              <a:stCxn id="5" idx="3"/>
            </p:cNvCxnSpPr>
            <p:nvPr/>
          </p:nvCxnSpPr>
          <p:spPr bwMode="auto">
            <a:xfrm flipH="1">
              <a:off x="2971800" y="2516181"/>
              <a:ext cx="2971800" cy="417519"/>
            </a:xfrm>
            <a:prstGeom prst="straightConnector1">
              <a:avLst/>
            </a:prstGeom>
            <a:gradFill rotWithShape="1">
              <a:gsLst>
                <a:gs pos="0">
                  <a:srgbClr val="990033"/>
                </a:gs>
                <a:gs pos="50000">
                  <a:srgbClr val="990033">
                    <a:gamma/>
                    <a:tint val="15686"/>
                    <a:invGamma/>
                  </a:srgbClr>
                </a:gs>
                <a:gs pos="100000">
                  <a:srgbClr val="990033"/>
                </a:gs>
              </a:gsLst>
              <a:lin ang="5400000" scaled="1"/>
            </a:gradFill>
            <a:ln w="9525" cap="flat" cmpd="sng" algn="ctr">
              <a:solidFill>
                <a:schemeClr val="tx1"/>
              </a:solidFill>
              <a:prstDash val="solid"/>
              <a:round/>
              <a:headEnd type="none" w="med" len="med"/>
              <a:tailEnd type="triangle"/>
            </a:ln>
            <a:effectLst/>
          </p:spPr>
        </p:cxnSp>
      </p:grpSp>
    </p:spTree>
    <p:extLst>
      <p:ext uri="{BB962C8B-B14F-4D97-AF65-F5344CB8AC3E}">
        <p14:creationId xmlns:p14="http://schemas.microsoft.com/office/powerpoint/2010/main" val="1504659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A231D7-8BB2-42D0-96F2-F8207B917F92}"/>
              </a:ext>
            </a:extLst>
          </p:cNvPr>
          <p:cNvSpPr>
            <a:spLocks noGrp="1"/>
          </p:cNvSpPr>
          <p:nvPr>
            <p:ph idx="1"/>
          </p:nvPr>
        </p:nvSpPr>
        <p:spPr>
          <a:xfrm>
            <a:off x="914406" y="1071553"/>
            <a:ext cx="5333993" cy="4338648"/>
          </a:xfrm>
        </p:spPr>
        <p:txBody>
          <a:bodyPr/>
          <a:lstStyle/>
          <a:p>
            <a:pPr marL="285750" indent="-285750">
              <a:buFont typeface="Wingdings" panose="05000000000000000000" pitchFamily="2" charset="2"/>
              <a:buChar char="v"/>
            </a:pPr>
            <a:r>
              <a:rPr lang="en-US" dirty="0"/>
              <a:t>Log on to </a:t>
            </a:r>
            <a:r>
              <a:rPr lang="en-US" dirty="0">
                <a:hlinkClick r:id="rId3"/>
              </a:rPr>
              <a:t>https://winnforum.connectedcommunity.org</a:t>
            </a:r>
            <a:endParaRPr lang="en-US" dirty="0"/>
          </a:p>
          <a:p>
            <a:pPr marL="285750" indent="-285750">
              <a:buFont typeface="Wingdings" panose="05000000000000000000" pitchFamily="2" charset="2"/>
              <a:buChar char="v"/>
            </a:pPr>
            <a:r>
              <a:rPr lang="en-US" dirty="0"/>
              <a:t>Click on the “Communities” tab.</a:t>
            </a:r>
          </a:p>
          <a:p>
            <a:pPr marL="285750" indent="-285750">
              <a:buFont typeface="Wingdings" panose="05000000000000000000" pitchFamily="2" charset="2"/>
              <a:buChar char="v"/>
            </a:pPr>
            <a:r>
              <a:rPr lang="en-US" dirty="0"/>
              <a:t>Click on “My Communities” from the drop down menu.</a:t>
            </a:r>
          </a:p>
          <a:p>
            <a:pPr marL="285750" indent="-285750">
              <a:buFont typeface="Wingdings" panose="05000000000000000000" pitchFamily="2" charset="2"/>
              <a:buChar char="v"/>
            </a:pPr>
            <a:r>
              <a:rPr lang="en-US" dirty="0"/>
              <a:t>To view a more compressed view of your communities, click on the “Community Navigator” tab.</a:t>
            </a:r>
          </a:p>
          <a:p>
            <a:pPr marL="285750" indent="-285750">
              <a:buFont typeface="Wingdings" panose="05000000000000000000" pitchFamily="2" charset="2"/>
              <a:buChar char="v"/>
            </a:pPr>
            <a:r>
              <a:rPr lang="en-US" dirty="0"/>
              <a:t>Click on the name of the community you want to access to be taken to the “Community Home” page. This page will show the most recent listserv activity, announcements, document uploads and members.</a:t>
            </a:r>
          </a:p>
        </p:txBody>
      </p:sp>
      <p:sp>
        <p:nvSpPr>
          <p:cNvPr id="3" name="Title 2">
            <a:extLst>
              <a:ext uri="{FF2B5EF4-FFF2-40B4-BE49-F238E27FC236}">
                <a16:creationId xmlns:a16="http://schemas.microsoft.com/office/drawing/2014/main" id="{3CD2537B-A9D4-44CD-8A1E-F03EB70BF198}"/>
              </a:ext>
            </a:extLst>
          </p:cNvPr>
          <p:cNvSpPr>
            <a:spLocks noGrp="1"/>
          </p:cNvSpPr>
          <p:nvPr>
            <p:ph type="title"/>
          </p:nvPr>
        </p:nvSpPr>
        <p:spPr/>
        <p:txBody>
          <a:bodyPr/>
          <a:lstStyle/>
          <a:p>
            <a:r>
              <a:rPr lang="en-US" dirty="0"/>
              <a:t>How to access your groups</a:t>
            </a:r>
          </a:p>
        </p:txBody>
      </p:sp>
      <p:sp>
        <p:nvSpPr>
          <p:cNvPr id="4" name="Slide Number Placeholder 3">
            <a:extLst>
              <a:ext uri="{FF2B5EF4-FFF2-40B4-BE49-F238E27FC236}">
                <a16:creationId xmlns:a16="http://schemas.microsoft.com/office/drawing/2014/main" id="{169B4250-3E59-47B5-BE0D-81CB4F4DC3B1}"/>
              </a:ext>
            </a:extLst>
          </p:cNvPr>
          <p:cNvSpPr>
            <a:spLocks noGrp="1"/>
          </p:cNvSpPr>
          <p:nvPr>
            <p:ph type="sldNum" sz="quarter" idx="10"/>
          </p:nvPr>
        </p:nvSpPr>
        <p:spPr/>
        <p:txBody>
          <a:bodyPr/>
          <a:lstStyle/>
          <a:p>
            <a:pPr>
              <a:defRPr/>
            </a:pPr>
            <a:r>
              <a:rPr lang="en-CA"/>
              <a:t>Slide </a:t>
            </a:r>
            <a:fld id="{FE6C8FE5-0B37-4CBC-80B4-CCCE634EA3A7}" type="slidenum">
              <a:rPr lang="en-CA" smtClean="0"/>
              <a:pPr>
                <a:defRPr/>
              </a:pPr>
              <a:t>3</a:t>
            </a:fld>
            <a:endParaRPr lang="en-CA"/>
          </a:p>
        </p:txBody>
      </p:sp>
      <p:pic>
        <p:nvPicPr>
          <p:cNvPr id="6" name="Picture 5">
            <a:extLst>
              <a:ext uri="{FF2B5EF4-FFF2-40B4-BE49-F238E27FC236}">
                <a16:creationId xmlns:a16="http://schemas.microsoft.com/office/drawing/2014/main" id="{559F541E-530B-415B-A515-C382D8A0E3DF}"/>
              </a:ext>
            </a:extLst>
          </p:cNvPr>
          <p:cNvPicPr>
            <a:picLocks noChangeAspect="1"/>
          </p:cNvPicPr>
          <p:nvPr/>
        </p:nvPicPr>
        <p:blipFill rotWithShape="1">
          <a:blip r:embed="rId4"/>
          <a:srcRect l="2500" t="14815" r="62500" b="12963"/>
          <a:stretch/>
        </p:blipFill>
        <p:spPr>
          <a:xfrm>
            <a:off x="6382753" y="1047778"/>
            <a:ext cx="4792573" cy="3337685"/>
          </a:xfrm>
          <a:prstGeom prst="rect">
            <a:avLst/>
          </a:prstGeom>
          <a:ln>
            <a:noFill/>
          </a:ln>
          <a:effectLst>
            <a:outerShdw blurRad="292100" dist="139700" dir="2700000" algn="tl" rotWithShape="0">
              <a:srgbClr val="333333">
                <a:alpha val="65000"/>
              </a:srgbClr>
            </a:outerShdw>
          </a:effectLst>
        </p:spPr>
      </p:pic>
      <p:sp>
        <p:nvSpPr>
          <p:cNvPr id="7" name="Oval 6">
            <a:extLst>
              <a:ext uri="{FF2B5EF4-FFF2-40B4-BE49-F238E27FC236}">
                <a16:creationId xmlns:a16="http://schemas.microsoft.com/office/drawing/2014/main" id="{A2AF1AAF-7C45-417C-8CA3-A27C37A7C56E}"/>
              </a:ext>
            </a:extLst>
          </p:cNvPr>
          <p:cNvSpPr/>
          <p:nvPr/>
        </p:nvSpPr>
        <p:spPr bwMode="auto">
          <a:xfrm>
            <a:off x="6781800" y="1869791"/>
            <a:ext cx="609600" cy="228600"/>
          </a:xfrm>
          <a:prstGeom prst="ellipse">
            <a:avLst/>
          </a:prstGeom>
          <a:noFill/>
          <a:ln w="9525" cap="flat" cmpd="sng" algn="ctr">
            <a:solidFill>
              <a:srgbClr val="933E1F"/>
            </a:solidFill>
            <a:prstDash val="solid"/>
            <a:round/>
            <a:headEnd type="none" w="med" len="med"/>
            <a:tailEnd type="none" w="med" len="med"/>
          </a:ln>
          <a:effectLst/>
        </p:spPr>
        <p:txBody>
          <a:bodyPr vert="horz" wrap="square" lIns="92160" tIns="46080" rIns="92160" bIns="46080" numCol="1" rtlCol="0" anchor="ctr"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0">
              <a:ln>
                <a:noFill/>
              </a:ln>
              <a:solidFill>
                <a:schemeClr val="bg1"/>
              </a:solidFill>
              <a:effectLst/>
              <a:latin typeface="Arial Unicode MS" pitchFamily="34" charset="-128"/>
              <a:ea typeface="Arial Unicode MS" pitchFamily="34" charset="-128"/>
              <a:cs typeface="Arial Unicode MS" pitchFamily="34" charset="-128"/>
            </a:endParaRPr>
          </a:p>
        </p:txBody>
      </p:sp>
      <p:cxnSp>
        <p:nvCxnSpPr>
          <p:cNvPr id="9" name="Straight Arrow Connector 8">
            <a:extLst>
              <a:ext uri="{FF2B5EF4-FFF2-40B4-BE49-F238E27FC236}">
                <a16:creationId xmlns:a16="http://schemas.microsoft.com/office/drawing/2014/main" id="{F8C36DAD-CC72-414A-84A9-9992F6200DC6}"/>
              </a:ext>
            </a:extLst>
          </p:cNvPr>
          <p:cNvCxnSpPr>
            <a:cxnSpLocks/>
          </p:cNvCxnSpPr>
          <p:nvPr/>
        </p:nvCxnSpPr>
        <p:spPr bwMode="auto">
          <a:xfrm flipV="1">
            <a:off x="5579534" y="1995418"/>
            <a:ext cx="1202266" cy="439443"/>
          </a:xfrm>
          <a:prstGeom prst="straightConnector1">
            <a:avLst/>
          </a:prstGeom>
          <a:gradFill rotWithShape="1">
            <a:gsLst>
              <a:gs pos="0">
                <a:srgbClr val="990033"/>
              </a:gs>
              <a:gs pos="50000">
                <a:srgbClr val="990033">
                  <a:gamma/>
                  <a:tint val="15686"/>
                  <a:invGamma/>
                </a:srgbClr>
              </a:gs>
              <a:gs pos="100000">
                <a:srgbClr val="990033"/>
              </a:gs>
            </a:gsLst>
            <a:lin ang="5400000" scaled="1"/>
          </a:gradFill>
          <a:ln w="9525" cap="flat" cmpd="sng" algn="ctr">
            <a:solidFill>
              <a:schemeClr val="tx1"/>
            </a:solidFill>
            <a:prstDash val="solid"/>
            <a:round/>
            <a:headEnd type="none" w="med" len="med"/>
            <a:tailEnd type="triangle"/>
          </a:ln>
          <a:effectLst/>
        </p:spPr>
      </p:cxnSp>
      <p:pic>
        <p:nvPicPr>
          <p:cNvPr id="10" name="Picture 9">
            <a:extLst>
              <a:ext uri="{FF2B5EF4-FFF2-40B4-BE49-F238E27FC236}">
                <a16:creationId xmlns:a16="http://schemas.microsoft.com/office/drawing/2014/main" id="{4EE15EAB-4204-4354-9596-DF70AFA9933B}"/>
              </a:ext>
            </a:extLst>
          </p:cNvPr>
          <p:cNvPicPr>
            <a:picLocks noChangeAspect="1"/>
          </p:cNvPicPr>
          <p:nvPr/>
        </p:nvPicPr>
        <p:blipFill>
          <a:blip r:embed="rId5"/>
          <a:stretch>
            <a:fillRect/>
          </a:stretch>
        </p:blipFill>
        <p:spPr>
          <a:xfrm>
            <a:off x="7391400" y="2743201"/>
            <a:ext cx="4422034" cy="3260449"/>
          </a:xfrm>
          <a:prstGeom prst="rect">
            <a:avLst/>
          </a:prstGeom>
          <a:ln>
            <a:noFill/>
          </a:ln>
          <a:effectLst>
            <a:outerShdw blurRad="292100" dist="139700" dir="2700000" algn="tl" rotWithShape="0">
              <a:srgbClr val="333333">
                <a:alpha val="65000"/>
              </a:srgbClr>
            </a:outerShdw>
          </a:effectLst>
        </p:spPr>
      </p:pic>
      <p:sp>
        <p:nvSpPr>
          <p:cNvPr id="11" name="Oval 10">
            <a:extLst>
              <a:ext uri="{FF2B5EF4-FFF2-40B4-BE49-F238E27FC236}">
                <a16:creationId xmlns:a16="http://schemas.microsoft.com/office/drawing/2014/main" id="{2678F7F0-BE67-43C6-9DBE-1724736A3A0D}"/>
              </a:ext>
            </a:extLst>
          </p:cNvPr>
          <p:cNvSpPr/>
          <p:nvPr/>
        </p:nvSpPr>
        <p:spPr bwMode="auto">
          <a:xfrm>
            <a:off x="7391400" y="3733800"/>
            <a:ext cx="838200" cy="152400"/>
          </a:xfrm>
          <a:prstGeom prst="ellipse">
            <a:avLst/>
          </a:prstGeom>
          <a:noFill/>
          <a:ln w="9525" cap="flat" cmpd="sng" algn="ctr">
            <a:solidFill>
              <a:srgbClr val="933E1F"/>
            </a:solidFill>
            <a:prstDash val="solid"/>
            <a:round/>
            <a:headEnd type="none" w="med" len="med"/>
            <a:tailEnd type="none" w="med" len="med"/>
          </a:ln>
          <a:effectLst/>
        </p:spPr>
        <p:txBody>
          <a:bodyPr vert="horz" wrap="square" lIns="92160" tIns="46080" rIns="92160" bIns="46080" numCol="1" rtlCol="0" anchor="ctr"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0">
              <a:ln>
                <a:noFill/>
              </a:ln>
              <a:solidFill>
                <a:schemeClr val="bg1"/>
              </a:solidFill>
              <a:effectLst/>
              <a:latin typeface="Arial Unicode MS" pitchFamily="34" charset="-128"/>
              <a:ea typeface="Arial Unicode MS" pitchFamily="34" charset="-128"/>
              <a:cs typeface="Arial Unicode MS" pitchFamily="34" charset="-128"/>
            </a:endParaRPr>
          </a:p>
        </p:txBody>
      </p:sp>
      <p:cxnSp>
        <p:nvCxnSpPr>
          <p:cNvPr id="13" name="Straight Arrow Connector 12">
            <a:extLst>
              <a:ext uri="{FF2B5EF4-FFF2-40B4-BE49-F238E27FC236}">
                <a16:creationId xmlns:a16="http://schemas.microsoft.com/office/drawing/2014/main" id="{7FBB6185-4AE8-4F9D-8952-5E74B193F65D}"/>
              </a:ext>
            </a:extLst>
          </p:cNvPr>
          <p:cNvCxnSpPr>
            <a:endCxn id="11" idx="2"/>
          </p:cNvCxnSpPr>
          <p:nvPr/>
        </p:nvCxnSpPr>
        <p:spPr bwMode="auto">
          <a:xfrm>
            <a:off x="5579534" y="3276600"/>
            <a:ext cx="1811866" cy="533400"/>
          </a:xfrm>
          <a:prstGeom prst="straightConnector1">
            <a:avLst/>
          </a:prstGeom>
          <a:gradFill rotWithShape="1">
            <a:gsLst>
              <a:gs pos="0">
                <a:srgbClr val="990033"/>
              </a:gs>
              <a:gs pos="50000">
                <a:srgbClr val="990033">
                  <a:gamma/>
                  <a:tint val="15686"/>
                  <a:invGamma/>
                </a:srgbClr>
              </a:gs>
              <a:gs pos="100000">
                <a:srgbClr val="990033"/>
              </a:gs>
            </a:gsLst>
            <a:lin ang="5400000" scaled="1"/>
          </a:gra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093660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B94890E-9113-4D9F-A94F-A6AAE3D8B443}"/>
              </a:ext>
            </a:extLst>
          </p:cNvPr>
          <p:cNvPicPr>
            <a:picLocks noChangeAspect="1"/>
          </p:cNvPicPr>
          <p:nvPr/>
        </p:nvPicPr>
        <p:blipFill>
          <a:blip r:embed="rId2"/>
          <a:stretch>
            <a:fillRect/>
          </a:stretch>
        </p:blipFill>
        <p:spPr>
          <a:xfrm>
            <a:off x="2971800" y="4584182"/>
            <a:ext cx="4114800" cy="1826315"/>
          </a:xfrm>
          <a:prstGeom prst="rect">
            <a:avLst/>
          </a:prstGeom>
        </p:spPr>
      </p:pic>
      <p:sp>
        <p:nvSpPr>
          <p:cNvPr id="2" name="Content Placeholder 1">
            <a:extLst>
              <a:ext uri="{FF2B5EF4-FFF2-40B4-BE49-F238E27FC236}">
                <a16:creationId xmlns:a16="http://schemas.microsoft.com/office/drawing/2014/main" id="{1ABF709A-6B5E-4BD3-A9D2-71831918C027}"/>
              </a:ext>
            </a:extLst>
          </p:cNvPr>
          <p:cNvSpPr>
            <a:spLocks noGrp="1"/>
          </p:cNvSpPr>
          <p:nvPr>
            <p:ph idx="1"/>
          </p:nvPr>
        </p:nvSpPr>
        <p:spPr>
          <a:xfrm>
            <a:off x="604032" y="1071552"/>
            <a:ext cx="5644369" cy="4794267"/>
          </a:xfrm>
        </p:spPr>
        <p:txBody>
          <a:bodyPr/>
          <a:lstStyle/>
          <a:p>
            <a:pPr marL="285750" indent="-285750">
              <a:buFont typeface="Wingdings" panose="05000000000000000000" pitchFamily="2" charset="2"/>
              <a:buChar char="v"/>
            </a:pPr>
            <a:r>
              <a:rPr lang="en-US" dirty="0"/>
              <a:t>Log on to </a:t>
            </a:r>
            <a:r>
              <a:rPr lang="en-US" dirty="0">
                <a:hlinkClick r:id="rId3"/>
              </a:rPr>
              <a:t>https://winnforum.connectedcommunity.org</a:t>
            </a:r>
            <a:endParaRPr lang="en-US" dirty="0"/>
          </a:p>
          <a:p>
            <a:pPr marL="285750" indent="-285750">
              <a:buFont typeface="Wingdings" panose="05000000000000000000" pitchFamily="2" charset="2"/>
              <a:buChar char="v"/>
            </a:pPr>
            <a:r>
              <a:rPr lang="en-US" dirty="0"/>
              <a:t>Click on “Groups” and then “My Communities” to find the community you would like to access.</a:t>
            </a:r>
          </a:p>
          <a:p>
            <a:pPr marL="285750" indent="-285750">
              <a:buFont typeface="Wingdings" panose="05000000000000000000" pitchFamily="2" charset="2"/>
              <a:buChar char="v"/>
            </a:pPr>
            <a:r>
              <a:rPr lang="en-US" dirty="0"/>
              <a:t>On the “Community Home” tab, you will see the listserv address which you can use to send a message (with or without attachments) from your email tool.</a:t>
            </a:r>
          </a:p>
          <a:p>
            <a:pPr marL="285750" indent="-285750">
              <a:buFont typeface="Wingdings" panose="05000000000000000000" pitchFamily="2" charset="2"/>
              <a:buChar char="v"/>
            </a:pPr>
            <a:r>
              <a:rPr lang="en-US" dirty="0"/>
              <a:t>Alternatively, you can post a message directly to the group by clicking on the “Discussions” tab then clicking on the green “Post a new message” button.</a:t>
            </a:r>
          </a:p>
        </p:txBody>
      </p:sp>
      <p:sp>
        <p:nvSpPr>
          <p:cNvPr id="3" name="Title 2">
            <a:extLst>
              <a:ext uri="{FF2B5EF4-FFF2-40B4-BE49-F238E27FC236}">
                <a16:creationId xmlns:a16="http://schemas.microsoft.com/office/drawing/2014/main" id="{3E03952A-1978-4F9F-81A8-4AA0BFCEB1CE}"/>
              </a:ext>
            </a:extLst>
          </p:cNvPr>
          <p:cNvSpPr>
            <a:spLocks noGrp="1"/>
          </p:cNvSpPr>
          <p:nvPr>
            <p:ph type="title"/>
          </p:nvPr>
        </p:nvSpPr>
        <p:spPr/>
        <p:txBody>
          <a:bodyPr/>
          <a:lstStyle/>
          <a:p>
            <a:r>
              <a:rPr lang="en-US" altLang="en-US" dirty="0"/>
              <a:t>How to e-mail a group</a:t>
            </a:r>
            <a:endParaRPr lang="en-US" dirty="0"/>
          </a:p>
        </p:txBody>
      </p:sp>
      <p:sp>
        <p:nvSpPr>
          <p:cNvPr id="4" name="Slide Number Placeholder 3">
            <a:extLst>
              <a:ext uri="{FF2B5EF4-FFF2-40B4-BE49-F238E27FC236}">
                <a16:creationId xmlns:a16="http://schemas.microsoft.com/office/drawing/2014/main" id="{CA3024CC-F29D-4B90-9916-D13797C0C2EC}"/>
              </a:ext>
            </a:extLst>
          </p:cNvPr>
          <p:cNvSpPr>
            <a:spLocks noGrp="1"/>
          </p:cNvSpPr>
          <p:nvPr>
            <p:ph type="sldNum" sz="quarter" idx="10"/>
          </p:nvPr>
        </p:nvSpPr>
        <p:spPr/>
        <p:txBody>
          <a:bodyPr/>
          <a:lstStyle/>
          <a:p>
            <a:pPr>
              <a:defRPr/>
            </a:pPr>
            <a:r>
              <a:rPr lang="en-CA"/>
              <a:t>Slide </a:t>
            </a:r>
            <a:fld id="{FE6C8FE5-0B37-4CBC-80B4-CCCE634EA3A7}" type="slidenum">
              <a:rPr lang="en-CA" smtClean="0"/>
              <a:pPr>
                <a:defRPr/>
              </a:pPr>
              <a:t>4</a:t>
            </a:fld>
            <a:endParaRPr lang="en-CA"/>
          </a:p>
        </p:txBody>
      </p:sp>
      <p:pic>
        <p:nvPicPr>
          <p:cNvPr id="6" name="Picture 5">
            <a:extLst>
              <a:ext uri="{FF2B5EF4-FFF2-40B4-BE49-F238E27FC236}">
                <a16:creationId xmlns:a16="http://schemas.microsoft.com/office/drawing/2014/main" id="{294EF92A-6B7E-483A-BF32-C549CF1E4BEA}"/>
              </a:ext>
            </a:extLst>
          </p:cNvPr>
          <p:cNvPicPr>
            <a:picLocks noChangeAspect="1"/>
          </p:cNvPicPr>
          <p:nvPr/>
        </p:nvPicPr>
        <p:blipFill>
          <a:blip r:embed="rId4"/>
          <a:stretch>
            <a:fillRect/>
          </a:stretch>
        </p:blipFill>
        <p:spPr>
          <a:xfrm>
            <a:off x="6248401" y="914400"/>
            <a:ext cx="5601810" cy="4221654"/>
          </a:xfrm>
          <a:prstGeom prst="rect">
            <a:avLst/>
          </a:prstGeom>
          <a:ln>
            <a:noFill/>
          </a:ln>
          <a:effectLst>
            <a:outerShdw blurRad="292100" dist="139700" dir="2700000" algn="tl" rotWithShape="0">
              <a:srgbClr val="333333">
                <a:alpha val="65000"/>
              </a:srgbClr>
            </a:outerShdw>
          </a:effectLst>
        </p:spPr>
      </p:pic>
      <p:sp>
        <p:nvSpPr>
          <p:cNvPr id="7" name="Oval 6">
            <a:extLst>
              <a:ext uri="{FF2B5EF4-FFF2-40B4-BE49-F238E27FC236}">
                <a16:creationId xmlns:a16="http://schemas.microsoft.com/office/drawing/2014/main" id="{FFE91BF9-A214-4A8C-B722-1FFC867DB9BB}"/>
              </a:ext>
            </a:extLst>
          </p:cNvPr>
          <p:cNvSpPr/>
          <p:nvPr/>
        </p:nvSpPr>
        <p:spPr bwMode="auto">
          <a:xfrm>
            <a:off x="6096000" y="3606800"/>
            <a:ext cx="3505200" cy="492125"/>
          </a:xfrm>
          <a:prstGeom prst="ellipse">
            <a:avLst/>
          </a:prstGeom>
          <a:noFill/>
          <a:ln w="9525" cap="flat" cmpd="sng" algn="ctr">
            <a:solidFill>
              <a:srgbClr val="933E1F"/>
            </a:solidFill>
            <a:prstDash val="solid"/>
            <a:round/>
            <a:headEnd type="none" w="med" len="med"/>
            <a:tailEnd type="none" w="med" len="med"/>
          </a:ln>
          <a:effectLst/>
        </p:spPr>
        <p:txBody>
          <a:bodyPr vert="horz" wrap="square" lIns="92160" tIns="46080" rIns="92160" bIns="46080" numCol="1" rtlCol="0" anchor="ctr"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0">
              <a:ln>
                <a:noFill/>
              </a:ln>
              <a:solidFill>
                <a:schemeClr val="bg1"/>
              </a:solidFill>
              <a:effectLst/>
              <a:latin typeface="Arial Unicode MS" pitchFamily="34" charset="-128"/>
              <a:ea typeface="Arial Unicode MS" pitchFamily="34" charset="-128"/>
              <a:cs typeface="Arial Unicode MS" pitchFamily="34" charset="-128"/>
            </a:endParaRPr>
          </a:p>
        </p:txBody>
      </p:sp>
      <p:cxnSp>
        <p:nvCxnSpPr>
          <p:cNvPr id="9" name="Straight Arrow Connector 8">
            <a:extLst>
              <a:ext uri="{FF2B5EF4-FFF2-40B4-BE49-F238E27FC236}">
                <a16:creationId xmlns:a16="http://schemas.microsoft.com/office/drawing/2014/main" id="{75A64F47-5ADE-4727-8C3F-11195BB38084}"/>
              </a:ext>
            </a:extLst>
          </p:cNvPr>
          <p:cNvCxnSpPr>
            <a:endCxn id="7" idx="2"/>
          </p:cNvCxnSpPr>
          <p:nvPr/>
        </p:nvCxnSpPr>
        <p:spPr bwMode="auto">
          <a:xfrm>
            <a:off x="5181600" y="3429000"/>
            <a:ext cx="914400" cy="423863"/>
          </a:xfrm>
          <a:prstGeom prst="straightConnector1">
            <a:avLst/>
          </a:prstGeom>
          <a:gradFill rotWithShape="1">
            <a:gsLst>
              <a:gs pos="0">
                <a:srgbClr val="990033"/>
              </a:gs>
              <a:gs pos="50000">
                <a:srgbClr val="990033">
                  <a:gamma/>
                  <a:tint val="15686"/>
                  <a:invGamma/>
                </a:srgbClr>
              </a:gs>
              <a:gs pos="100000">
                <a:srgbClr val="990033"/>
              </a:gs>
            </a:gsLst>
            <a:lin ang="5400000" scaled="1"/>
          </a:gradFill>
          <a:ln w="9525" cap="flat" cmpd="sng" algn="ctr">
            <a:solidFill>
              <a:schemeClr val="tx1"/>
            </a:solidFill>
            <a:prstDash val="solid"/>
            <a:round/>
            <a:headEnd type="none" w="med" len="med"/>
            <a:tailEnd type="triangle"/>
          </a:ln>
          <a:effectLst/>
        </p:spPr>
      </p:cxnSp>
      <p:sp>
        <p:nvSpPr>
          <p:cNvPr id="11" name="Oval 10">
            <a:extLst>
              <a:ext uri="{FF2B5EF4-FFF2-40B4-BE49-F238E27FC236}">
                <a16:creationId xmlns:a16="http://schemas.microsoft.com/office/drawing/2014/main" id="{A1A072F9-CF50-4DDD-88F5-0DD19AACDE35}"/>
              </a:ext>
            </a:extLst>
          </p:cNvPr>
          <p:cNvSpPr/>
          <p:nvPr/>
        </p:nvSpPr>
        <p:spPr bwMode="auto">
          <a:xfrm>
            <a:off x="6248401" y="5865819"/>
            <a:ext cx="914399" cy="365125"/>
          </a:xfrm>
          <a:prstGeom prst="ellipse">
            <a:avLst/>
          </a:prstGeom>
          <a:noFill/>
          <a:ln w="9525" cap="flat" cmpd="sng" algn="ctr">
            <a:solidFill>
              <a:srgbClr val="933E1F"/>
            </a:solidFill>
            <a:prstDash val="solid"/>
            <a:round/>
            <a:headEnd type="none" w="med" len="med"/>
            <a:tailEnd type="none" w="med" len="med"/>
          </a:ln>
          <a:effectLst/>
        </p:spPr>
        <p:txBody>
          <a:bodyPr vert="horz" wrap="square" lIns="92160" tIns="46080" rIns="92160" bIns="46080" numCol="1" rtlCol="0" anchor="ctr"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0">
              <a:ln>
                <a:noFill/>
              </a:ln>
              <a:solidFill>
                <a:schemeClr val="bg1"/>
              </a:solidFill>
              <a:effectLst/>
              <a:latin typeface="Arial Unicode MS" pitchFamily="34" charset="-128"/>
              <a:ea typeface="Arial Unicode MS" pitchFamily="34" charset="-128"/>
              <a:cs typeface="Arial Unicode MS" pitchFamily="34" charset="-128"/>
            </a:endParaRPr>
          </a:p>
        </p:txBody>
      </p:sp>
      <p:cxnSp>
        <p:nvCxnSpPr>
          <p:cNvPr id="13" name="Straight Arrow Connector 12">
            <a:extLst>
              <a:ext uri="{FF2B5EF4-FFF2-40B4-BE49-F238E27FC236}">
                <a16:creationId xmlns:a16="http://schemas.microsoft.com/office/drawing/2014/main" id="{1542B400-74AD-4D40-A02D-D254531F3185}"/>
              </a:ext>
            </a:extLst>
          </p:cNvPr>
          <p:cNvCxnSpPr>
            <a:endCxn id="11" idx="2"/>
          </p:cNvCxnSpPr>
          <p:nvPr/>
        </p:nvCxnSpPr>
        <p:spPr bwMode="auto">
          <a:xfrm>
            <a:off x="1676400" y="4800600"/>
            <a:ext cx="4572001" cy="1247782"/>
          </a:xfrm>
          <a:prstGeom prst="straightConnector1">
            <a:avLst/>
          </a:prstGeom>
          <a:gradFill rotWithShape="1">
            <a:gsLst>
              <a:gs pos="0">
                <a:srgbClr val="990033"/>
              </a:gs>
              <a:gs pos="50000">
                <a:srgbClr val="990033">
                  <a:gamma/>
                  <a:tint val="15686"/>
                  <a:invGamma/>
                </a:srgbClr>
              </a:gs>
              <a:gs pos="100000">
                <a:srgbClr val="990033"/>
              </a:gs>
            </a:gsLst>
            <a:lin ang="5400000" scaled="1"/>
          </a:gra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083497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5166A0-4200-46CE-ACAD-DB19239839DF}"/>
              </a:ext>
            </a:extLst>
          </p:cNvPr>
          <p:cNvSpPr>
            <a:spLocks noGrp="1"/>
          </p:cNvSpPr>
          <p:nvPr>
            <p:ph type="title"/>
          </p:nvPr>
        </p:nvSpPr>
        <p:spPr/>
        <p:txBody>
          <a:bodyPr/>
          <a:lstStyle/>
          <a:p>
            <a:r>
              <a:rPr lang="en-US" dirty="0"/>
              <a:t>Replying to emails</a:t>
            </a:r>
          </a:p>
        </p:txBody>
      </p:sp>
      <p:sp>
        <p:nvSpPr>
          <p:cNvPr id="4" name="Slide Number Placeholder 3">
            <a:extLst>
              <a:ext uri="{FF2B5EF4-FFF2-40B4-BE49-F238E27FC236}">
                <a16:creationId xmlns:a16="http://schemas.microsoft.com/office/drawing/2014/main" id="{104C6B8B-13CF-40B8-99A6-A551AF2B4275}"/>
              </a:ext>
            </a:extLst>
          </p:cNvPr>
          <p:cNvSpPr>
            <a:spLocks noGrp="1"/>
          </p:cNvSpPr>
          <p:nvPr>
            <p:ph type="sldNum" sz="quarter" idx="10"/>
          </p:nvPr>
        </p:nvSpPr>
        <p:spPr/>
        <p:txBody>
          <a:bodyPr/>
          <a:lstStyle/>
          <a:p>
            <a:pPr>
              <a:defRPr/>
            </a:pPr>
            <a:r>
              <a:rPr lang="en-CA"/>
              <a:t>Slide </a:t>
            </a:r>
            <a:fld id="{FE6C8FE5-0B37-4CBC-80B4-CCCE634EA3A7}" type="slidenum">
              <a:rPr lang="en-CA" smtClean="0"/>
              <a:pPr>
                <a:defRPr/>
              </a:pPr>
              <a:t>5</a:t>
            </a:fld>
            <a:endParaRPr lang="en-CA"/>
          </a:p>
        </p:txBody>
      </p:sp>
      <p:sp>
        <p:nvSpPr>
          <p:cNvPr id="5" name="Content Placeholder 1">
            <a:extLst>
              <a:ext uri="{FF2B5EF4-FFF2-40B4-BE49-F238E27FC236}">
                <a16:creationId xmlns:a16="http://schemas.microsoft.com/office/drawing/2014/main" id="{3F465384-0153-4A6B-A025-A69FEFBBB1F1}"/>
              </a:ext>
            </a:extLst>
          </p:cNvPr>
          <p:cNvSpPr txBox="1">
            <a:spLocks/>
          </p:cNvSpPr>
          <p:nvPr/>
        </p:nvSpPr>
        <p:spPr bwMode="auto">
          <a:xfrm>
            <a:off x="6059905" y="1172104"/>
            <a:ext cx="5333994" cy="479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56" tIns="46078" rIns="92156" bIns="46078" numCol="1" anchor="t" anchorCtr="0" compatLnSpc="1">
            <a:prstTxWarp prst="textNoShape">
              <a:avLst/>
            </a:prstTxWarp>
          </a:bodyPr>
          <a:lstStyle>
            <a:lvl1pPr marL="254776" indent="-254776" algn="l" defTabSz="342875" rtl="0" eaLnBrk="1" fontAlgn="base" hangingPunct="1">
              <a:spcBef>
                <a:spcPts val="413"/>
              </a:spcBef>
              <a:spcAft>
                <a:spcPct val="0"/>
              </a:spcAft>
              <a:buClr>
                <a:srgbClr val="000000"/>
              </a:buClr>
              <a:buSzPct val="100000"/>
              <a:defRPr sz="1800" b="1">
                <a:solidFill>
                  <a:srgbClr val="000000"/>
                </a:solidFill>
                <a:latin typeface="+mn-lt"/>
                <a:ea typeface="+mn-ea"/>
                <a:cs typeface="+mn-cs"/>
              </a:defRPr>
            </a:lvl1pPr>
            <a:lvl2pPr marL="554790" indent="-211916" algn="l" defTabSz="342875" rtl="0" eaLnBrk="1" fontAlgn="base" hangingPunct="1">
              <a:spcBef>
                <a:spcPts val="263"/>
              </a:spcBef>
              <a:spcAft>
                <a:spcPct val="0"/>
              </a:spcAft>
              <a:buClr>
                <a:srgbClr val="000000"/>
              </a:buClr>
              <a:buSzPct val="100000"/>
              <a:buChar char="•"/>
              <a:defRPr sz="1600">
                <a:solidFill>
                  <a:srgbClr val="000000"/>
                </a:solidFill>
                <a:latin typeface="+mn-lt"/>
              </a:defRPr>
            </a:lvl2pPr>
            <a:lvl3pPr marL="857185" indent="-171438" algn="l" defTabSz="342875" rtl="0" eaLnBrk="1" fontAlgn="base" hangingPunct="1">
              <a:spcBef>
                <a:spcPts val="263"/>
              </a:spcBef>
              <a:spcAft>
                <a:spcPct val="0"/>
              </a:spcAft>
              <a:buClr>
                <a:srgbClr val="000000"/>
              </a:buClr>
              <a:buSzPct val="100000"/>
              <a:buChar char="•"/>
              <a:defRPr sz="1600">
                <a:solidFill>
                  <a:srgbClr val="000000"/>
                </a:solidFill>
                <a:latin typeface="+mn-lt"/>
              </a:defRPr>
            </a:lvl3pPr>
            <a:lvl4pPr marL="1200061" indent="-171438" algn="l" defTabSz="342875" rtl="0" eaLnBrk="1" fontAlgn="base" hangingPunct="1">
              <a:spcBef>
                <a:spcPts val="263"/>
              </a:spcBef>
              <a:spcAft>
                <a:spcPct val="0"/>
              </a:spcAft>
              <a:buClr>
                <a:srgbClr val="000000"/>
              </a:buClr>
              <a:buSzPct val="100000"/>
              <a:buChar char="•"/>
              <a:defRPr sz="1333">
                <a:solidFill>
                  <a:srgbClr val="000000"/>
                </a:solidFill>
                <a:latin typeface="+mn-lt"/>
              </a:defRPr>
            </a:lvl4pPr>
            <a:lvl5pPr marL="1542936" indent="-171438" algn="l" defTabSz="342875" rtl="0" eaLnBrk="1" fontAlgn="base" hangingPunct="1">
              <a:spcBef>
                <a:spcPts val="263"/>
              </a:spcBef>
              <a:spcAft>
                <a:spcPct val="0"/>
              </a:spcAft>
              <a:buClr>
                <a:srgbClr val="000000"/>
              </a:buClr>
              <a:buSzPct val="100000"/>
              <a:buChar char="•"/>
              <a:defRPr sz="1200">
                <a:solidFill>
                  <a:srgbClr val="000000"/>
                </a:solidFill>
                <a:latin typeface="+mn-lt"/>
              </a:defRPr>
            </a:lvl5pPr>
            <a:lvl6pPr marL="1885809" indent="-171438" algn="l" defTabSz="342875" rtl="0" eaLnBrk="1" fontAlgn="base" hangingPunct="1">
              <a:spcBef>
                <a:spcPts val="263"/>
              </a:spcBef>
              <a:spcAft>
                <a:spcPct val="0"/>
              </a:spcAft>
              <a:buClr>
                <a:srgbClr val="000000"/>
              </a:buClr>
              <a:buSzPct val="100000"/>
              <a:buChar char="•"/>
              <a:defRPr sz="1200">
                <a:solidFill>
                  <a:srgbClr val="000000"/>
                </a:solidFill>
                <a:latin typeface="+mn-lt"/>
              </a:defRPr>
            </a:lvl6pPr>
            <a:lvl7pPr marL="2228683" indent="-171438" algn="l" defTabSz="342875" rtl="0" eaLnBrk="1" fontAlgn="base" hangingPunct="1">
              <a:spcBef>
                <a:spcPts val="263"/>
              </a:spcBef>
              <a:spcAft>
                <a:spcPct val="0"/>
              </a:spcAft>
              <a:buClr>
                <a:srgbClr val="000000"/>
              </a:buClr>
              <a:buSzPct val="100000"/>
              <a:buChar char="•"/>
              <a:defRPr sz="1200">
                <a:solidFill>
                  <a:srgbClr val="000000"/>
                </a:solidFill>
                <a:latin typeface="+mn-lt"/>
              </a:defRPr>
            </a:lvl7pPr>
            <a:lvl8pPr marL="2571558" indent="-171438" algn="l" defTabSz="342875" rtl="0" eaLnBrk="1" fontAlgn="base" hangingPunct="1">
              <a:spcBef>
                <a:spcPts val="263"/>
              </a:spcBef>
              <a:spcAft>
                <a:spcPct val="0"/>
              </a:spcAft>
              <a:buClr>
                <a:srgbClr val="000000"/>
              </a:buClr>
              <a:buSzPct val="100000"/>
              <a:buChar char="•"/>
              <a:defRPr sz="1200">
                <a:solidFill>
                  <a:srgbClr val="000000"/>
                </a:solidFill>
                <a:latin typeface="+mn-lt"/>
              </a:defRPr>
            </a:lvl8pPr>
            <a:lvl9pPr marL="2914432" indent="-171438" algn="l" defTabSz="342875" rtl="0" eaLnBrk="1" fontAlgn="base" hangingPunct="1">
              <a:spcBef>
                <a:spcPts val="263"/>
              </a:spcBef>
              <a:spcAft>
                <a:spcPct val="0"/>
              </a:spcAft>
              <a:buClr>
                <a:srgbClr val="000000"/>
              </a:buClr>
              <a:buSzPct val="100000"/>
              <a:buChar char="•"/>
              <a:defRPr sz="1200">
                <a:solidFill>
                  <a:srgbClr val="000000"/>
                </a:solidFill>
                <a:latin typeface="+mn-lt"/>
              </a:defRPr>
            </a:lvl9pPr>
          </a:lstStyle>
          <a:p>
            <a:pPr marL="285750" indent="-285750">
              <a:buFont typeface="Wingdings" panose="05000000000000000000" pitchFamily="2" charset="2"/>
              <a:buChar char="v"/>
            </a:pPr>
            <a:r>
              <a:rPr lang="en-US" kern="0" dirty="0"/>
              <a:t>If you are using your desktop mail tool to send and receive email messages, </a:t>
            </a:r>
            <a:r>
              <a:rPr lang="en-US" dirty="0"/>
              <a:t>click “reply to group” to reply to the entire reflector or “reply to sender” in the body of the message to reply to just the sender of the message (or use the traditional “reply all” for the reflector or “reply” for sender.</a:t>
            </a:r>
            <a:endParaRPr lang="en-US" kern="0" dirty="0"/>
          </a:p>
          <a:p>
            <a:pPr marL="285750" indent="-285750">
              <a:buFont typeface="Wingdings" panose="05000000000000000000" pitchFamily="2" charset="2"/>
              <a:buChar char="v"/>
            </a:pPr>
            <a:r>
              <a:rPr lang="en-US" dirty="0"/>
              <a:t>To respond to a discussion post in Higher Logic, navigate to the discussion post in the “Discussion” tab and select how you would like to reply.</a:t>
            </a:r>
            <a:endParaRPr lang="en-US" kern="0" dirty="0"/>
          </a:p>
        </p:txBody>
      </p:sp>
      <p:pic>
        <p:nvPicPr>
          <p:cNvPr id="2" name="Picture 1">
            <a:extLst>
              <a:ext uri="{FF2B5EF4-FFF2-40B4-BE49-F238E27FC236}">
                <a16:creationId xmlns:a16="http://schemas.microsoft.com/office/drawing/2014/main" id="{1F72AFA2-6555-465F-A054-580A25CF755F}"/>
              </a:ext>
            </a:extLst>
          </p:cNvPr>
          <p:cNvPicPr>
            <a:picLocks noChangeAspect="1"/>
          </p:cNvPicPr>
          <p:nvPr/>
        </p:nvPicPr>
        <p:blipFill>
          <a:blip r:embed="rId3"/>
          <a:stretch>
            <a:fillRect/>
          </a:stretch>
        </p:blipFill>
        <p:spPr>
          <a:xfrm>
            <a:off x="304800" y="955666"/>
            <a:ext cx="5625274" cy="4794268"/>
          </a:xfrm>
          <a:prstGeom prst="rect">
            <a:avLst/>
          </a:prstGeom>
          <a:ln>
            <a:noFill/>
          </a:ln>
          <a:effectLst>
            <a:outerShdw blurRad="292100" dist="139700" dir="2700000" algn="tl" rotWithShape="0">
              <a:srgbClr val="333333">
                <a:alpha val="65000"/>
              </a:srgbClr>
            </a:outerShdw>
          </a:effectLst>
        </p:spPr>
      </p:pic>
      <p:sp>
        <p:nvSpPr>
          <p:cNvPr id="6" name="Oval 5">
            <a:extLst>
              <a:ext uri="{FF2B5EF4-FFF2-40B4-BE49-F238E27FC236}">
                <a16:creationId xmlns:a16="http://schemas.microsoft.com/office/drawing/2014/main" id="{83C106E1-69A1-4F47-A974-3462EA9FFCB2}"/>
              </a:ext>
            </a:extLst>
          </p:cNvPr>
          <p:cNvSpPr/>
          <p:nvPr/>
        </p:nvSpPr>
        <p:spPr bwMode="auto">
          <a:xfrm>
            <a:off x="3886200" y="2743200"/>
            <a:ext cx="990600" cy="457200"/>
          </a:xfrm>
          <a:prstGeom prst="ellipse">
            <a:avLst/>
          </a:prstGeom>
          <a:noFill/>
          <a:ln w="9525" cap="flat" cmpd="sng" algn="ctr">
            <a:solidFill>
              <a:srgbClr val="933E1F"/>
            </a:solidFill>
            <a:prstDash val="solid"/>
            <a:round/>
            <a:headEnd type="none" w="med" len="med"/>
            <a:tailEnd type="none" w="med" len="med"/>
          </a:ln>
          <a:effectLst/>
        </p:spPr>
        <p:txBody>
          <a:bodyPr vert="horz" wrap="square" lIns="92160" tIns="46080" rIns="92160" bIns="46080" numCol="1" rtlCol="0" anchor="ctr"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0">
              <a:ln>
                <a:noFill/>
              </a:ln>
              <a:solidFill>
                <a:schemeClr val="bg1"/>
              </a:solidFill>
              <a:effectLst/>
              <a:latin typeface="Arial Unicode MS" pitchFamily="34" charset="-128"/>
              <a:ea typeface="Arial Unicode MS" pitchFamily="34" charset="-128"/>
              <a:cs typeface="Arial Unicode MS" pitchFamily="34" charset="-128"/>
            </a:endParaRPr>
          </a:p>
        </p:txBody>
      </p:sp>
      <p:sp>
        <p:nvSpPr>
          <p:cNvPr id="7" name="Oval 6">
            <a:extLst>
              <a:ext uri="{FF2B5EF4-FFF2-40B4-BE49-F238E27FC236}">
                <a16:creationId xmlns:a16="http://schemas.microsoft.com/office/drawing/2014/main" id="{9483D28C-CD24-4142-A80B-88E4520F5D0D}"/>
              </a:ext>
            </a:extLst>
          </p:cNvPr>
          <p:cNvSpPr/>
          <p:nvPr/>
        </p:nvSpPr>
        <p:spPr bwMode="auto">
          <a:xfrm>
            <a:off x="4876800" y="2743200"/>
            <a:ext cx="990600" cy="457200"/>
          </a:xfrm>
          <a:prstGeom prst="ellipse">
            <a:avLst/>
          </a:prstGeom>
          <a:noFill/>
          <a:ln w="9525" cap="flat" cmpd="sng" algn="ctr">
            <a:solidFill>
              <a:srgbClr val="933E1F"/>
            </a:solidFill>
            <a:prstDash val="solid"/>
            <a:round/>
            <a:headEnd type="none" w="med" len="med"/>
            <a:tailEnd type="none" w="med" len="med"/>
          </a:ln>
          <a:effectLst/>
        </p:spPr>
        <p:txBody>
          <a:bodyPr vert="horz" wrap="square" lIns="92160" tIns="46080" rIns="92160" bIns="46080" numCol="1" rtlCol="0" anchor="ctr"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0">
              <a:ln>
                <a:noFill/>
              </a:ln>
              <a:solidFill>
                <a:schemeClr val="bg1"/>
              </a:solidFill>
              <a:effectLst/>
              <a:latin typeface="Arial Unicode MS" pitchFamily="34" charset="-128"/>
              <a:ea typeface="Arial Unicode MS" pitchFamily="34" charset="-128"/>
              <a:cs typeface="Arial Unicode MS" pitchFamily="34" charset="-128"/>
            </a:endParaRPr>
          </a:p>
        </p:txBody>
      </p:sp>
      <p:cxnSp>
        <p:nvCxnSpPr>
          <p:cNvPr id="9" name="Straight Arrow Connector 8">
            <a:extLst>
              <a:ext uri="{FF2B5EF4-FFF2-40B4-BE49-F238E27FC236}">
                <a16:creationId xmlns:a16="http://schemas.microsoft.com/office/drawing/2014/main" id="{96E3A853-5E1E-4FCA-AC8B-D04F838EC41E}"/>
              </a:ext>
            </a:extLst>
          </p:cNvPr>
          <p:cNvCxnSpPr/>
          <p:nvPr/>
        </p:nvCxnSpPr>
        <p:spPr bwMode="auto">
          <a:xfrm flipH="1">
            <a:off x="4495800" y="1905000"/>
            <a:ext cx="1981200" cy="838200"/>
          </a:xfrm>
          <a:prstGeom prst="straightConnector1">
            <a:avLst/>
          </a:prstGeom>
          <a:gradFill rotWithShape="1">
            <a:gsLst>
              <a:gs pos="0">
                <a:srgbClr val="990033"/>
              </a:gs>
              <a:gs pos="50000">
                <a:srgbClr val="990033">
                  <a:gamma/>
                  <a:tint val="15686"/>
                  <a:invGamma/>
                </a:srgbClr>
              </a:gs>
              <a:gs pos="100000">
                <a:srgbClr val="990033"/>
              </a:gs>
            </a:gsLst>
            <a:lin ang="5400000" scaled="1"/>
          </a:gradFill>
          <a:ln w="9525" cap="flat" cmpd="sng" algn="ctr">
            <a:solidFill>
              <a:schemeClr val="tx1"/>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4A91A73A-6769-4782-8044-8BE00AB5EE8F}"/>
              </a:ext>
            </a:extLst>
          </p:cNvPr>
          <p:cNvCxnSpPr>
            <a:endCxn id="7" idx="6"/>
          </p:cNvCxnSpPr>
          <p:nvPr/>
        </p:nvCxnSpPr>
        <p:spPr bwMode="auto">
          <a:xfrm flipH="1">
            <a:off x="5867400" y="2209800"/>
            <a:ext cx="1905000" cy="762000"/>
          </a:xfrm>
          <a:prstGeom prst="straightConnector1">
            <a:avLst/>
          </a:prstGeom>
          <a:gradFill rotWithShape="1">
            <a:gsLst>
              <a:gs pos="0">
                <a:srgbClr val="990033"/>
              </a:gs>
              <a:gs pos="50000">
                <a:srgbClr val="990033">
                  <a:gamma/>
                  <a:tint val="15686"/>
                  <a:invGamma/>
                </a:srgbClr>
              </a:gs>
              <a:gs pos="100000">
                <a:srgbClr val="990033"/>
              </a:gs>
            </a:gsLst>
            <a:lin ang="5400000" scaled="1"/>
          </a:gradFill>
          <a:ln w="9525" cap="flat" cmpd="sng" algn="ctr">
            <a:solidFill>
              <a:schemeClr val="tx1"/>
            </a:solidFill>
            <a:prstDash val="solid"/>
            <a:round/>
            <a:headEnd type="none" w="med" len="med"/>
            <a:tailEnd type="triangle"/>
          </a:ln>
          <a:effectLst/>
        </p:spPr>
      </p:cxnSp>
      <p:pic>
        <p:nvPicPr>
          <p:cNvPr id="13" name="Picture 12">
            <a:extLst>
              <a:ext uri="{FF2B5EF4-FFF2-40B4-BE49-F238E27FC236}">
                <a16:creationId xmlns:a16="http://schemas.microsoft.com/office/drawing/2014/main" id="{D77C8AB1-40A7-4792-97F9-A601100FED0D}"/>
              </a:ext>
            </a:extLst>
          </p:cNvPr>
          <p:cNvPicPr>
            <a:picLocks noChangeAspect="1"/>
          </p:cNvPicPr>
          <p:nvPr/>
        </p:nvPicPr>
        <p:blipFill rotWithShape="1">
          <a:blip r:embed="rId4"/>
          <a:srcRect l="36628" t="25046" r="4868" b="44444"/>
          <a:stretch/>
        </p:blipFill>
        <p:spPr>
          <a:xfrm>
            <a:off x="5591566" y="4301071"/>
            <a:ext cx="5333994" cy="2092334"/>
          </a:xfrm>
          <a:prstGeom prst="rect">
            <a:avLst/>
          </a:prstGeom>
          <a:ln>
            <a:noFill/>
          </a:ln>
          <a:effectLst>
            <a:outerShdw blurRad="292100" dist="139700" dir="2700000" algn="tl" rotWithShape="0">
              <a:srgbClr val="333333">
                <a:alpha val="65000"/>
              </a:srgbClr>
            </a:outerShdw>
          </a:effectLst>
        </p:spPr>
      </p:pic>
      <p:sp>
        <p:nvSpPr>
          <p:cNvPr id="14" name="Oval 13">
            <a:extLst>
              <a:ext uri="{FF2B5EF4-FFF2-40B4-BE49-F238E27FC236}">
                <a16:creationId xmlns:a16="http://schemas.microsoft.com/office/drawing/2014/main" id="{344A5E0E-E071-4FB3-A5A6-A7F4D086E1B4}"/>
              </a:ext>
            </a:extLst>
          </p:cNvPr>
          <p:cNvSpPr/>
          <p:nvPr/>
        </p:nvSpPr>
        <p:spPr bwMode="auto">
          <a:xfrm>
            <a:off x="9646869" y="5365235"/>
            <a:ext cx="1143000" cy="1202271"/>
          </a:xfrm>
          <a:prstGeom prst="ellipse">
            <a:avLst/>
          </a:prstGeom>
          <a:noFill/>
          <a:ln w="9525" cap="flat" cmpd="sng" algn="ctr">
            <a:solidFill>
              <a:srgbClr val="933E1F"/>
            </a:solidFill>
            <a:prstDash val="solid"/>
            <a:round/>
            <a:headEnd type="none" w="med" len="med"/>
            <a:tailEnd type="none" w="med" len="med"/>
          </a:ln>
          <a:effectLst/>
        </p:spPr>
        <p:txBody>
          <a:bodyPr vert="horz" wrap="square" lIns="92160" tIns="46080" rIns="92160" bIns="46080" numCol="1" rtlCol="0" anchor="ctr" anchorCtr="0" compatLnSpc="1">
            <a:prstTxWarp prst="textNoShape">
              <a:avLst/>
            </a:prstTxWarp>
          </a:bodyPr>
          <a:lstStyle/>
          <a:p>
            <a: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0" dirty="0">
              <a:ln>
                <a:noFill/>
              </a:ln>
              <a:solidFill>
                <a:schemeClr val="bg1"/>
              </a:solidFill>
              <a:effectLst/>
              <a:latin typeface="Arial Unicode MS" pitchFamily="34" charset="-128"/>
              <a:ea typeface="Arial Unicode MS" pitchFamily="34" charset="-128"/>
              <a:cs typeface="Arial Unicode MS" pitchFamily="34" charset="-128"/>
            </a:endParaRPr>
          </a:p>
        </p:txBody>
      </p:sp>
      <p:cxnSp>
        <p:nvCxnSpPr>
          <p:cNvPr id="16" name="Straight Arrow Connector 15">
            <a:extLst>
              <a:ext uri="{FF2B5EF4-FFF2-40B4-BE49-F238E27FC236}">
                <a16:creationId xmlns:a16="http://schemas.microsoft.com/office/drawing/2014/main" id="{428594E9-9D97-438B-87B0-E3BB92ACE737}"/>
              </a:ext>
            </a:extLst>
          </p:cNvPr>
          <p:cNvCxnSpPr>
            <a:endCxn id="14" idx="1"/>
          </p:cNvCxnSpPr>
          <p:nvPr/>
        </p:nvCxnSpPr>
        <p:spPr bwMode="auto">
          <a:xfrm>
            <a:off x="7970469" y="4162963"/>
            <a:ext cx="1843788" cy="1378341"/>
          </a:xfrm>
          <a:prstGeom prst="straightConnector1">
            <a:avLst/>
          </a:prstGeom>
          <a:gradFill rotWithShape="1">
            <a:gsLst>
              <a:gs pos="0">
                <a:srgbClr val="990033"/>
              </a:gs>
              <a:gs pos="50000">
                <a:srgbClr val="990033">
                  <a:gamma/>
                  <a:tint val="15686"/>
                  <a:invGamma/>
                </a:srgbClr>
              </a:gs>
              <a:gs pos="100000">
                <a:srgbClr val="990033"/>
              </a:gs>
            </a:gsLst>
            <a:lin ang="5400000" scaled="1"/>
          </a:gra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29928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3BFB6D-F7B1-4A4A-9A26-EB028569AE0D}"/>
              </a:ext>
            </a:extLst>
          </p:cNvPr>
          <p:cNvSpPr>
            <a:spLocks noGrp="1"/>
          </p:cNvSpPr>
          <p:nvPr>
            <p:ph idx="1"/>
          </p:nvPr>
        </p:nvSpPr>
        <p:spPr/>
        <p:txBody>
          <a:bodyPr/>
          <a:lstStyle/>
          <a:p>
            <a:pPr algn="ctr"/>
            <a:r>
              <a:rPr lang="en-US" sz="5400" dirty="0"/>
              <a:t>Questions:</a:t>
            </a:r>
          </a:p>
          <a:p>
            <a:pPr algn="ctr"/>
            <a:endParaRPr lang="en-US" dirty="0">
              <a:hlinkClick r:id="rId2"/>
            </a:endParaRPr>
          </a:p>
          <a:p>
            <a:pPr algn="ctr"/>
            <a:r>
              <a:rPr lang="en-US" dirty="0"/>
              <a:t>Visit: </a:t>
            </a:r>
            <a:r>
              <a:rPr lang="en-US" dirty="0">
                <a:hlinkClick r:id="rId3"/>
              </a:rPr>
              <a:t>https://winnforum.connectedcommunity.org/faq</a:t>
            </a:r>
            <a:endParaRPr lang="en-US" dirty="0"/>
          </a:p>
          <a:p>
            <a:pPr algn="ctr"/>
            <a:endParaRPr lang="en-US" dirty="0">
              <a:hlinkClick r:id="rId2"/>
            </a:endParaRPr>
          </a:p>
          <a:p>
            <a:pPr algn="ctr"/>
            <a:r>
              <a:rPr lang="en-US" dirty="0"/>
              <a:t>Or email:</a:t>
            </a:r>
            <a:endParaRPr lang="en-US" dirty="0">
              <a:hlinkClick r:id="rId2"/>
            </a:endParaRPr>
          </a:p>
          <a:p>
            <a:pPr algn="ctr"/>
            <a:endParaRPr lang="en-US" dirty="0">
              <a:hlinkClick r:id="rId2"/>
            </a:endParaRPr>
          </a:p>
          <a:p>
            <a:pPr algn="ctr"/>
            <a:r>
              <a:rPr lang="en-US" dirty="0">
                <a:hlinkClick r:id="rId2"/>
              </a:rPr>
              <a:t>Stephanie.Hamill@WirelessInnovation.org</a:t>
            </a:r>
            <a:br>
              <a:rPr lang="en-US" dirty="0"/>
            </a:br>
            <a:endParaRPr lang="en-US" dirty="0"/>
          </a:p>
          <a:p>
            <a:pPr algn="ctr"/>
            <a:r>
              <a:rPr lang="en-US" dirty="0">
                <a:hlinkClick r:id="rId4"/>
              </a:rPr>
              <a:t>Lee.Pucker@WirelessInnovation.org</a:t>
            </a:r>
            <a:br>
              <a:rPr lang="en-US" dirty="0"/>
            </a:br>
            <a:endParaRPr lang="en-US" dirty="0"/>
          </a:p>
          <a:p>
            <a:pPr algn="ctr"/>
            <a:r>
              <a:rPr lang="en-US" dirty="0">
                <a:hlinkClick r:id="rId5"/>
              </a:rPr>
              <a:t>Jesse.Stallsmith@WirelessInnovation.org</a:t>
            </a:r>
            <a:endParaRPr lang="en-US" dirty="0"/>
          </a:p>
          <a:p>
            <a:pPr algn="ctr"/>
            <a:endParaRPr lang="en-US" dirty="0"/>
          </a:p>
        </p:txBody>
      </p:sp>
      <p:sp>
        <p:nvSpPr>
          <p:cNvPr id="3" name="Title 2">
            <a:extLst>
              <a:ext uri="{FF2B5EF4-FFF2-40B4-BE49-F238E27FC236}">
                <a16:creationId xmlns:a16="http://schemas.microsoft.com/office/drawing/2014/main" id="{E71D05D5-3C33-483A-A247-0F9A97C8FFB2}"/>
              </a:ext>
            </a:extLst>
          </p:cNvPr>
          <p:cNvSpPr>
            <a:spLocks noGrp="1"/>
          </p:cNvSpPr>
          <p:nvPr>
            <p:ph type="title"/>
          </p:nvPr>
        </p:nvSpPr>
        <p:spPr/>
        <p:txBody>
          <a:bodyPr/>
          <a:lstStyle/>
          <a:p>
            <a:r>
              <a:rPr lang="en-US" dirty="0"/>
              <a:t> </a:t>
            </a:r>
          </a:p>
        </p:txBody>
      </p:sp>
      <p:sp>
        <p:nvSpPr>
          <p:cNvPr id="4" name="Slide Number Placeholder 3">
            <a:extLst>
              <a:ext uri="{FF2B5EF4-FFF2-40B4-BE49-F238E27FC236}">
                <a16:creationId xmlns:a16="http://schemas.microsoft.com/office/drawing/2014/main" id="{29B42780-6BD2-456E-8BB3-6A9459692D9B}"/>
              </a:ext>
            </a:extLst>
          </p:cNvPr>
          <p:cNvSpPr>
            <a:spLocks noGrp="1"/>
          </p:cNvSpPr>
          <p:nvPr>
            <p:ph type="sldNum" sz="quarter" idx="10"/>
          </p:nvPr>
        </p:nvSpPr>
        <p:spPr/>
        <p:txBody>
          <a:bodyPr/>
          <a:lstStyle/>
          <a:p>
            <a:pPr>
              <a:defRPr/>
            </a:pPr>
            <a:r>
              <a:rPr lang="en-CA"/>
              <a:t>Slide </a:t>
            </a:r>
            <a:fld id="{FE6C8FE5-0B37-4CBC-80B4-CCCE634EA3A7}" type="slidenum">
              <a:rPr lang="en-CA" smtClean="0"/>
              <a:pPr>
                <a:defRPr/>
              </a:pPr>
              <a:t>6</a:t>
            </a:fld>
            <a:endParaRPr lang="en-CA"/>
          </a:p>
        </p:txBody>
      </p:sp>
    </p:spTree>
    <p:extLst>
      <p:ext uri="{BB962C8B-B14F-4D97-AF65-F5344CB8AC3E}">
        <p14:creationId xmlns:p14="http://schemas.microsoft.com/office/powerpoint/2010/main" val="2126770267"/>
      </p:ext>
    </p:extLst>
  </p:cSld>
  <p:clrMapOvr>
    <a:masterClrMapping/>
  </p:clrMapOvr>
</p:sld>
</file>

<file path=ppt/theme/theme1.xml><?xml version="1.0" encoding="utf-8"?>
<a:theme xmlns:a="http://schemas.openxmlformats.org/drawingml/2006/main" name="Blank_SDRF_PowerPoint_Presentation">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7F7F7F"/>
      </a:hlink>
      <a:folHlink>
        <a:srgbClr val="B2B2B2"/>
      </a:folHlink>
    </a:clrScheme>
    <a:fontScheme name="SDRF-06-I-MKTS-V0 0 Newcomer Briefing Vancouver">
      <a:majorFont>
        <a:latin typeface="Arial Unicode MS"/>
        <a:ea typeface="Arial Unicode MS"/>
        <a:cs typeface="Arial Unicode MS"/>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990033"/>
            </a:gs>
            <a:gs pos="50000">
              <a:srgbClr val="990033">
                <a:gamma/>
                <a:tint val="15686"/>
                <a:invGamma/>
              </a:srgbClr>
            </a:gs>
            <a:gs pos="100000">
              <a:srgbClr val="990033"/>
            </a:gs>
          </a:gsLst>
          <a:lin ang="5400000" scaled="1"/>
        </a:gradFill>
        <a:ln w="9525" cap="flat" cmpd="sng" algn="ctr">
          <a:noFill/>
          <a:prstDash val="solid"/>
          <a:round/>
          <a:headEnd type="none" w="med" len="med"/>
          <a:tailEnd type="none" w="med" len="med"/>
        </a:ln>
        <a:effectLst/>
      </a:spPr>
      <a:bodyPr vert="horz" wrap="square" lIns="92160" tIns="46080" rIns="92160" bIns="46080" numCol="1" anchor="ctr" anchorCtr="0" compatLnSpc="1">
        <a:prstTxWarp prst="textNoShape">
          <a:avLst/>
        </a:prstTxWarp>
      </a:bodyPr>
      <a:lstStyle>
        <a:def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CA" sz="4000" b="0" i="0" u="none" strike="noStrike" cap="none" normalizeH="0" baseline="0" smtClean="0">
            <a:ln>
              <a:noFill/>
            </a:ln>
            <a:solidFill>
              <a:schemeClr val="bg1"/>
            </a:solidFill>
            <a:effectLst/>
            <a:latin typeface="Arial Unicode MS" pitchFamily="34" charset="-128"/>
            <a:ea typeface="Arial Unicode MS" pitchFamily="34" charset="-128"/>
            <a:cs typeface="Arial Unicode MS" pitchFamily="34" charset="-128"/>
          </a:defRPr>
        </a:defPPr>
      </a:lstStyle>
    </a:spDef>
    <a:lnDef>
      <a:spPr bwMode="auto">
        <a:gradFill rotWithShape="1">
          <a:gsLst>
            <a:gs pos="0">
              <a:srgbClr val="990033"/>
            </a:gs>
            <a:gs pos="50000">
              <a:srgbClr val="990033">
                <a:gamma/>
                <a:tint val="15686"/>
                <a:invGamma/>
              </a:srgbClr>
            </a:gs>
            <a:gs pos="100000">
              <a:srgbClr val="990033"/>
            </a:gs>
          </a:gsLst>
          <a:lin ang="5400000" scaled="1"/>
        </a:gradFill>
        <a:ln w="9525" cap="flat" cmpd="sng" algn="ctr">
          <a:solidFill>
            <a:schemeClr val="tx1"/>
          </a:solidFill>
          <a:prstDash val="solid"/>
          <a:round/>
          <a:headEnd type="none" w="med" len="med"/>
          <a:tailEnd type="triangle"/>
        </a:ln>
        <a:effectLst/>
      </a:spPr>
      <a:bodyPr/>
      <a:lstStyle/>
    </a:lnDef>
    <a:txDef>
      <a:spPr>
        <a:noFill/>
      </a:spPr>
      <a:bodyPr wrap="none" rtlCol="0">
        <a:spAutoFit/>
      </a:bodyPr>
      <a:lstStyle>
        <a:defPPr>
          <a:defRPr sz="1200" dirty="0" err="1" smtClean="0">
            <a:solidFill>
              <a:schemeClr val="tx1"/>
            </a:solidFill>
          </a:defRPr>
        </a:defPPr>
      </a:lstStyle>
    </a:txDef>
  </a:objectDefaults>
  <a:extraClrSchemeLst>
    <a:extraClrScheme>
      <a:clrScheme name="SDRF-06-I-MKTS-V0 0 Newcomer Briefing Vancouv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DRF-06-I-MKTS-V0 0 Newcomer Briefing Vancouv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DRF-06-I-MKTS-V0 0 Newcomer Briefing Vancouv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DRF-06-I-MKTS-V0 0 Newcomer Briefing Vancouv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DRF-06-I-MKTS-V0 0 Newcomer Briefing Vancouv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DRF-06-I-MKTS-V0 0 Newcomer Briefing Vancouv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DRF-06-I-MKTS-V0 0 Newcomer Briefing Vancouv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WInnForum CBSD Test Webinar - 30 Aug 2017 </Template>
  <TotalTime>6148</TotalTime>
  <Words>378</Words>
  <Application>Microsoft Office PowerPoint</Application>
  <PresentationFormat>Widescreen</PresentationFormat>
  <Paragraphs>36</Paragraphs>
  <Slides>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 Unicode MS</vt:lpstr>
      <vt:lpstr>Arial</vt:lpstr>
      <vt:lpstr>Calibri</vt:lpstr>
      <vt:lpstr>Calibri Light</vt:lpstr>
      <vt:lpstr>Franklin Gothic Book</vt:lpstr>
      <vt:lpstr>Times New Roman</vt:lpstr>
      <vt:lpstr>Wingdings</vt:lpstr>
      <vt:lpstr>Blank_SDRF_PowerPoint_Presentation</vt:lpstr>
      <vt:lpstr>PowerPoint Presentation</vt:lpstr>
      <vt:lpstr>How to log in</vt:lpstr>
      <vt:lpstr>How to access your groups</vt:lpstr>
      <vt:lpstr>How to e-mail a group</vt:lpstr>
      <vt:lpstr>Replying to emails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Wireless Innovation Forum (SDR Forum Version 2.0)</dc:title>
  <dc:creator>Lee</dc:creator>
  <cp:lastModifiedBy>stephanie hamill</cp:lastModifiedBy>
  <cp:revision>352</cp:revision>
  <cp:lastPrinted>1601-01-01T00:00:00Z</cp:lastPrinted>
  <dcterms:created xsi:type="dcterms:W3CDTF">2009-01-25T23:06:55Z</dcterms:created>
  <dcterms:modified xsi:type="dcterms:W3CDTF">2019-02-01T20:39:22Z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